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jpeg" ContentType="image/jpeg"/>
  <Default Extension="jpg" ContentType="image/jpeg"/>
  <Default Extension="mpg" ContentType="vide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7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8.xml" ContentType="application/vnd.openxmlformats-officedocument.presentationml.notesSlide+xml"/>
  <Override PartName="/ppt/ink/ink12.xml" ContentType="application/inkml+xml"/>
  <Override PartName="/ppt/notesSlides/notesSlide9.xml" ContentType="application/vnd.openxmlformats-officedocument.presentationml.notesSlide+xml"/>
  <Override PartName="/ppt/ink/ink13.xml" ContentType="application/inkml+xml"/>
  <Override PartName="/ppt/notesSlides/notesSlide10.xml" ContentType="application/vnd.openxmlformats-officedocument.presentationml.notesSlide+xml"/>
  <Override PartName="/ppt/ink/ink14.xml" ContentType="application/inkml+xml"/>
  <Override PartName="/ppt/notesSlides/notesSlide11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12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13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5.xml" ContentType="application/vnd.openxmlformats-officedocument.presentationml.notesSlide+xml"/>
  <Override PartName="/ppt/ink/ink3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8"/>
  </p:notesMasterIdLst>
  <p:sldIdLst>
    <p:sldId id="341" r:id="rId2"/>
    <p:sldId id="330" r:id="rId3"/>
    <p:sldId id="327" r:id="rId4"/>
    <p:sldId id="273" r:id="rId5"/>
    <p:sldId id="356" r:id="rId6"/>
    <p:sldId id="313" r:id="rId7"/>
    <p:sldId id="321" r:id="rId8"/>
    <p:sldId id="331" r:id="rId9"/>
    <p:sldId id="343" r:id="rId10"/>
    <p:sldId id="274" r:id="rId11"/>
    <p:sldId id="322" r:id="rId12"/>
    <p:sldId id="317" r:id="rId13"/>
    <p:sldId id="318" r:id="rId14"/>
    <p:sldId id="319" r:id="rId15"/>
    <p:sldId id="320" r:id="rId16"/>
    <p:sldId id="275" r:id="rId17"/>
    <p:sldId id="333" r:id="rId18"/>
    <p:sldId id="332" r:id="rId19"/>
    <p:sldId id="276" r:id="rId20"/>
    <p:sldId id="277" r:id="rId21"/>
    <p:sldId id="278" r:id="rId22"/>
    <p:sldId id="279" r:id="rId23"/>
    <p:sldId id="280" r:id="rId24"/>
    <p:sldId id="287" r:id="rId25"/>
    <p:sldId id="281" r:id="rId26"/>
    <p:sldId id="289" r:id="rId27"/>
    <p:sldId id="290" r:id="rId28"/>
    <p:sldId id="288" r:id="rId29"/>
    <p:sldId id="336" r:id="rId30"/>
    <p:sldId id="334" r:id="rId31"/>
    <p:sldId id="339" r:id="rId32"/>
    <p:sldId id="337" r:id="rId33"/>
    <p:sldId id="338" r:id="rId34"/>
    <p:sldId id="344" r:id="rId35"/>
    <p:sldId id="340" r:id="rId36"/>
    <p:sldId id="349" r:id="rId37"/>
    <p:sldId id="348" r:id="rId38"/>
    <p:sldId id="350" r:id="rId39"/>
    <p:sldId id="351" r:id="rId40"/>
    <p:sldId id="352" r:id="rId41"/>
    <p:sldId id="353" r:id="rId42"/>
    <p:sldId id="354" r:id="rId43"/>
    <p:sldId id="355" r:id="rId44"/>
    <p:sldId id="345" r:id="rId45"/>
    <p:sldId id="335" r:id="rId46"/>
    <p:sldId id="282" r:id="rId47"/>
    <p:sldId id="284" r:id="rId48"/>
    <p:sldId id="286" r:id="rId49"/>
    <p:sldId id="326" r:id="rId50"/>
    <p:sldId id="325" r:id="rId51"/>
    <p:sldId id="357" r:id="rId52"/>
    <p:sldId id="283" r:id="rId53"/>
    <p:sldId id="257" r:id="rId54"/>
    <p:sldId id="291" r:id="rId55"/>
    <p:sldId id="292" r:id="rId56"/>
    <p:sldId id="293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03" r:id="rId66"/>
    <p:sldId id="304" r:id="rId67"/>
    <p:sldId id="302" r:id="rId68"/>
    <p:sldId id="305" r:id="rId69"/>
    <p:sldId id="323" r:id="rId70"/>
    <p:sldId id="307" r:id="rId71"/>
    <p:sldId id="306" r:id="rId72"/>
    <p:sldId id="359" r:id="rId73"/>
    <p:sldId id="308" r:id="rId74"/>
    <p:sldId id="261" r:id="rId75"/>
    <p:sldId id="262" r:id="rId76"/>
    <p:sldId id="263" r:id="rId77"/>
    <p:sldId id="358" r:id="rId78"/>
    <p:sldId id="360" r:id="rId79"/>
    <p:sldId id="264" r:id="rId80"/>
    <p:sldId id="265" r:id="rId81"/>
    <p:sldId id="266" r:id="rId82"/>
    <p:sldId id="267" r:id="rId83"/>
    <p:sldId id="346" r:id="rId84"/>
    <p:sldId id="329" r:id="rId85"/>
    <p:sldId id="347" r:id="rId86"/>
    <p:sldId id="311" r:id="rId87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0AF4"/>
    <a:srgbClr val="66FFFF"/>
    <a:srgbClr val="7A7A7A"/>
    <a:srgbClr val="FF0000"/>
    <a:srgbClr val="FFF94A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9" autoAdjust="0"/>
    <p:restoredTop sz="86401" autoAdjust="0"/>
  </p:normalViewPr>
  <p:slideViewPr>
    <p:cSldViewPr>
      <p:cViewPr varScale="1">
        <p:scale>
          <a:sx n="108" d="100"/>
          <a:sy n="108" d="100"/>
        </p:scale>
        <p:origin x="1672" y="20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1:01:20.880"/>
    </inkml:context>
    <inkml:brush xml:id="br0">
      <inkml:brushProperty name="width" value="0.35" units="cm"/>
      <inkml:brushProperty name="height" value="0.35" units="cm"/>
      <inkml:brushProperty name="color" value="#AB008B"/>
    </inkml:brush>
  </inkml:definitions>
  <inkml:trace contextRef="#ctx0" brushRef="#br0">1 1207 24575,'35'-6'0,"-5"-1"0,3-5 0,-5-2 0,9-4 0,-2-1 0,0 0 0,-3 3 0,4 0 0,-1 0 0,10-6 0,2 1 0,3-1 0,-5 7 0,7 0 0,3 1 0,9 4 0,-6 2 0,-2 5 0,-16 1 0,-1 4 0,-8-2 0,8 6 0,3-2 0,6 3 0,-10-1 0,0-2 0,-14-1 0,7 3 0,-1 2 0,4 2 0,3 6 0,0-1 0,5 4 0,-2-2 0,0-2 0,-3-1 0,-1-4 0,1 0 0,3 0 0,2-1 0,5 3 0,-4-5 0,11 3 0,-5-7 0,16 3 0,-3-3 0,18 0 0,-4-1 0,-26-2 0,2 0 0,48-3 0,-40 0 0,2-2 0,1-1 0,0-1 0,0-2 0,-1-2 0,-9 1 0,-2-1 0,1 0 0,-3-2 0,21-14 0,12-2 0,-18 2 0,0-1 0,-17 5 0,3-1 0,-6 4 0,1 3 0,-3 2 0,-3 6 0,-4 1 0,1 6 0,-8 0 0,2 2 0,1 0 0,12 2 0,3 2 0,22 6 0,9 5 0,7 6 0,5-2 0,-21 2 0,-13-7 0,-8 5 0,-10-4 0,3 3 0,2 3 0,4 1 0,2 1 0,15-1 0,-8-4 0,6-5 0,-8 1 0,-8-8 0,-1 3 0,13-4 0,3 0 0,24-3 0,7-2 0,-41-1 0,1-1 0,40 2 0,3-8 0,-11 0 0,3-7 0,-11-1 0,-8-1 0,-19 4 0,1-2 0,-11 2 0,1 2 0,-7 4 0,-6 1 0,-7 4 0,-1-3 0,-2 3 0,10 0 0,18 1 0,19-2 0,3 3 0,24-5 0,4 4 0,-34-1 0,3-1-213,8 3 0,2-1 213,-6 0 0,2 0 0,16 0 0,3 2-481,-4-1 0,0 0 481,1 0 0,-1 0 0,-8 0 0,-5 0 0,17-2 0,-35 1 0,-21-1 0,-13 2 405,7 0-405,-1-2 983,-5 2-983,-6-2 0,-11 1 0,-35-25 0,4 4 0,-31-21 0,12 7 0,-17-6 0,2-3 0,-19-6 0,8 2 0,30 24 0,0-1 0,0-1 0,1-1 0,-3 1 0,0 0 0,-29-23 0,2 1 0,17 8 0,5 3 0,9 10 0,5 1 0,7 6 0,-1-1 0,4 0 0,0 0 0,1 2 0,3-1 0,3 8 0,-1-4 0,4 4 0,-4-1 0,0-1 0,-3 0 0,4-1 0,-5 3 0,9 2 0,-2 2 0,3 2 0,3-2 0,2 5 0,2-1 0,33 16 0,-1 2 0,43 20 0,1 5 0,16 6 0,2 4 0,-2-5 0,-18-8 0,-10 0 0,-17-11 0,-4 3 0,2-2 0,-2-1 0,-1-2 0,3-1 0,0 2 0,3 1 0,7 1 0,-2-4 0,-2-4 0,-6-2 0,-13-6 0,-1 0 0,-9-3 0,-3-3 0,-5 0 0,5-2 0,4 2 0,4-1 0,1 1 0,-3 1 0,-1-1 0,1 2 0,3 0 0,-2 1 0,6 1 0,-6-2 0,-1 1 0,-7-3 0,-2 0 0,-2 1 0,2-1 0,0 4 0,-1-3 0,4 0 0,6 2 0,7-1 0,0 1 0,-3-1 0,-6-1 0,-4-1 0,-5-1 0,4 1 0,-2-1 0,8 4 0,1-1 0,0 1 0,-4-3 0,-5-1 0,-1 1 0,0-1 0,3 0 0,-1 0 0,-1-2 0,-23 15 0,-1 2 0,-23 18 0,5-3 0,-4 5 0,-3 1 0,4-1 0,-15 7 0,7-7 0,-11 10 0,3-6 0,1 6 0,8-10 0,0 5 0,6-11 0,0 1 0,4-8 0,1-4 0,6-9 0,0 2 0,5-4 0,1 0 0,3-1 0,1-1 0,3 0 0,0 3 0,0-1 0,-3 7 0,-1-3 0,1 3 0,0-4 0,2 0 0,1 0 0,1-1 0,1 1 0,1-1 0,1-2 0,2-1 0,1-2 0,1 2 0,0-1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1:09:04.20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4128 3128 24575,'-29'8'0,"-5"7"0,3 2 0,-20 13 0,-21 5 0,24-11 0,-5-1 0,-16 3 0,-2-2-492,-3-1 0,-2-2 479,-15 3 1,-1-3 12,8-4 0,1-3 0,0-1 0,2 0 0,11-3 0,0-3-196,-4-2 1,1-1 195,12 0 0,0 0 0,-9-1 0,1 0 0,15-2 0,1 1 0,-46 0 0,13-2 0,14-2 0,-11-1 983,11 1-977,4-3 405,8 3-411,22 0 0,-3 0 0,8 2 0,1 0 0,11 0 0,7 0 0,6 0 0,-6 0 0,-8 0 0,-21 2 0,-27 1 0,-12 2 0,5 2 0,13-2 0,22 1 0,5-2 0,2 1 0,6 0 0,-4-2 0,0-1 0,-9-2 0,2-2 0,2 0 0,12 0 0,10 0 0,9 2 0,0 0 0,-3 0 0,1 0 0,-6-2 0,1 2 0,-6-3 0,-4 1 0,-1-2 0,-8-4 0,-12-8 0,-26-18 0,27 9 0,-1-4 0,-1-2 0,1-3 0,0-5 0,2-3 0,7-1 0,2-2 0,-1-11 0,2-4 0,3-2 0,3-1 0,3-3 0,2 1 0,5 8 0,2 2 0,-9-41 0,11 27 0,0 11 0,8 18 0,1 9 0,4 2 0,3 0 0,2-5 0,3 1 0,2-6 0,-2 7 0,8-10 0,-1 6 0,13-5 0,-2 2 0,12-3 0,-9 3 0,3-7 0,-10 2 0,-1-3 0,-5-3 0,-5 2 0,-1-5 0,-5 3 0,-1 2 0,-2 1 0,-2 2 0,-4 2 0,-4-16 0,-6 2 0,-3-16 0,-4 8 0,3 2 0,5 17 0,5 5 0,6 17 0,0 2 0,3 6 0,1 0 0,6-2 0,8-3 0,16-4 0,33-7 0,-6 9 0,7 0-492,7 1 0,7 1 284,-5 1 1,6-1-1,2 2-120,4 1 0,2 3 0,2 0 82,-17 1 0,1 1 0,0 0 0,0 0 19,25-2 1,0 0-1,-5 1-49,-19 4 1,-4 0-1,-3 0 276,19-3 0,-9 0 0,15 0 0,-25 1 983,-29 5-655,-14 1 655,-14 4 0,-5 1 0,8-2-161,5-9-822,13-8 0,7-15 0,8-14 0,15-12 0,-26 25 0,2 1 0,28-24 0,6 2 0,-24 23 0,-2 6 0,-5 12 0,0 5 0,3 0 0,15 4 0,15 3 0,-25 2 0,2 1 0,13 1 0,1 0 0,-1 3 0,1 2-492,19 4 0,4 2 317,4 5 1,2 4 174,-26-4 0,2 1 0,0 2-328,7 3 0,1 1 0,0 2 0,0 3 0,0 2 0,-2-1 304,-4-2 0,-1 0 0,0 2 24,7 6 0,1 1 0,-3-1-328,-12-9 0,-3-1 0,0 0 320,27 15 0,-5-1 8,-20-11 0,-6-3 0,24 11 983,-37-15-845,-16-5 845,-6-9 0,6-3 0,21-1-680,7-3-303,19-2 0,6-3 0,-29-1 0,3 0 0,7 0 0,3 0 0,7-1 0,-1 1 0,-8 2 0,-1 0 0,-2 0 0,-3 2 0,16-1 0,-11-1 0,-27 3 0,-8-1 0,1 2 0,10 0 0,6 0 0,1 2 0,-9 0 0,-12 3 0,-8 2 0,-1 4 0,-2 1 0,2 2 0,-4 2 0,4 2 0,4 7 0,9 6 0,8 4 0,4-2 0,-3-7 0,4-1 0,-2-6 0,4 2 0,3-3 0,-9-8 0,-6-3 0,-8-4 0,-8-1 0,-1 0 0,1 1 0,2 2 0,1 2 0,5 7 0,9 11 0,11 14 0,9 18 0,4 6 0,-26-24 0,-1 2 0,0 0 0,1 3 0,4 9 0,0 3 0,1 2 0,0 2 0,-1 4 0,-2 0 0,-6-8 0,-1 0 0,0 3 0,-4-1 0,-6-7 0,-3 1 0,0 6 0,-3 1 0,-4-4 0,-2-1 0,-2-1 0,-1-1 0,-1 34 0,-2-2 0,-3-16 0,-5 9 0,-4-13 0,-3-5 0,-5-4 0,-3-8 0,-7 5 0,-5-1 0,-3-2 0,2-8 0,-7-1 0,-4-5 0,-9 3 0,-1-2 0,10-4 0,-2-2 0,9-7 0,-18-2 0,-12-7 0,-22-7 0,-6-5 0,45-2 0,0 0 0,1 0 0,-1 0 0,-6-2 0,-3-1-477,-10 0 1,-2-2 476,-10-6 0,-2-3 0,-2 1 0,-2-2-328,22 0 0,-3-2 0,4 0 149,-17-5 1,3 1 178,2-2 0,5 1 0,24 6 0,5 1 0,-16-11 0,15 6 0,-3-7 887,1-3-887,-6-4 983,5 0-559,12 8-424,2 3 0,9 5 0,1 4 0,4 5 0,4 3 0,-3 5 0,-3 1 0,-6 0 0,-2 3 0,-1 2 0,5 4 0,-5 3 0,4 0 0,-4 4 0,0-4 0,2 3 0,2-4 0,0 0 0,3-5 0,-3 1 0,-1-3 0,6 0 0,-10-1 0,-2 0 0,-14 1 0,-1 2 0,7-1 0,14 2 0,9-3 0,9-1 0,2-1 0,4-2 0,-6 0 0,2 1 0,-9 0 0,3 0 0,-1-1 0,-1 0 0,-3 0 0,0 2 0,1-2 0,5 2 0,7-2 0,3 0 0,-9 0 0,-4 0 0,-13 0 0,6 0 0,1 0 0,12 0 0,5 0 0,3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0:51:22.622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2011 1 24575,'-6'39'0,"1"4"0,-1-8 0,-1 10 0,0 8 0,2-2 0,2-3 0,2-4 0,-3-7 0,2 5 0,-2-5 0,1 0 0,1-5 0,1-1 0,-2 10 0,1-9 0,0 8 0,1-16 0,0 4 0,-2-3 0,1 6 0,-2-2 0,0 3 0,0-5 0,0 3 0,0-5 0,-2 6 0,0-2 0,-2 2 0,0-1 0,2 1 0,-1 0 0,-2 6 0,-4 3 0,-2 7 0,0-6 0,-2 7 0,0-5 0,-3 8 0,-3 3 0,3-2 0,0-4 0,3-5 0,-2-5 0,0 4 0,-2-3 0,0-1 0,0-5 0,-4-1 0,0-1 0,-5 5 0,-4 1 0,-3 0 0,-1-2 0,-7 0 0,-2-1 0,-10 4 0,5-1 0,-4 1 0,18-10 0,-2 2 0,10-12 0,-3 2 0,1-6 0,-2 2 0,4-4 0,-3 0 0,3 1 0,-2-5 0,-2 4 0,0-4 0,1 0 0,6-3 0,4 1 0,6-3 0,3 0 0,2-1 0,3 1 0,-3-2 0,-1 2 0,-1-3 0,0 3 0,1-1 0,3 0 0,-2 1 0,1-1 0,-6 1 0,0-1 0,-6 1 0,4-1 0,-2 0 0,4 1 0,3-3 0,4 2 0,1-1 0,0 0 0,0 0 0,0 1 0,15-31 0,1 5 0,18-37 0,2 1 0,9-20 0,2-10 0,-17 41 0,-1-1 0,10-35 0,0-3 0,-11 23 0,-2 6 0,-4 14 0,-7 13 0,1 7 0,-3-3 0,1 7 0,-1-4 0,-1 3 0,-1 3 0,1 2 0,-3 4 0,3 4 0,-2-2 0,2-1 0,-1-1 0,1-3 0,0 2 0,1 0 0,-1 0 0,-1 3 0,-28 32 0,3 2 0,-29 36 0,11-1 0,-8 13 0,-1 2 0,1 6 0,7-13 0,5 0 0,8-14 0,2-8 0,4-2 0,2-9 0,5-1 0,-4-2 0,6-3 0,-4 1 0,5-3 0,1-1 0,4-7 0,-1 2 0,2-1 0,-4-2 0,5 1 0,0-6 0,2-1 0,1-5 0,1 5 0,-1-3 0,2 3 0,-2 0 0,1-1 0,0 1 0,-1 0 0,1-2 0,-3 3 0,1-5 0,-1 4 0,0-3 0,1-1 0,-3 3 0,0-2 0,1 1 0,-2-1 0,23 1 0,-4-2 0,19 1 0,-7-6 0,10 5 0,14-3 0,8 5 0,7-3 0,4 4 0,-1-4 0,12 2 0,-6 0 0,-7-3 0,-12 2 0,-21-4 0,-8 0 0,-4 1 0,-4-1 0,5 1 0,-1 0 0,2 1 0,-1-1 0,5 1 0,0-1 0,9 3 0,3 0 0,5 1 0,-6 0 0,4-2 0,-8 0 0,3-1 0,-3-1 0,-4 0 0,-1-1 0,6 4 0,0-2 0,-3 4 0,-5-6 0,-11 1 0,-5-3 0,1 0 0,0 2 0,3 0 0,2 1 0,1-1 0,0 1 0,0-3 0,-4 3 0,0-3 0,-3 2 0,0-1 0,1 0 0,-2 2 0,5-3 0,-4 3 0,1-2 0,-3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39:02.1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0 498 24575,'88'-44'0,"0"1"0,0-1 0,-22 13 0,-3 1 0,2 2 0,10-3 0,3 1 0,-11 6 0,28-3 0,-86 27 0,-1 0 0,5 3 0,2 2 0,10 4 0,-1 4 0,1 1 0,-2 1 0,-1 1 0,3 4 0,1 3 0,8 3 0,-10-4 0,-1-5 0,-9-6 0,-4-4 0,-1-2 0,-2-2 0,6 0 0,-1 1 0,6-1 0,-2 0 0,3-1 0,3 1 0,5-2 0,2 0 0,7-1 0,6 0 0,6 0 0,18 0 0,9-4 0,12-2 0,6-7 0,-17 0 0,-11-1 0,-15 2 0,-13 2 0,-5 4 0,-8 0 0,-5 3 0,-4-1 0,-2 2 0,-2-1 0,-1 3 0,-1-2 0,3 2 0,-3 0 0,3 3 0,1 3 0,9 9 0,0 5 0,16 13 0,-1 5 0,9 4 0,1 2 0,-7-8 0,-6-6 0,-11-9 0,-5-6 0,-5-7 0,-1 1 0,-2-6 0,1 2 0,-1-1 0,2-1 0,2 0 0,2-1 0,5 1 0,4-2 0,14 0 0,7-1 0,17-4 0,8 1 0,1-7 0,8-2 0,-8-2 0,2-5 0,-4 2 0,-16 4 0,-17 4 0,-19 6 0,-10 3 0,1-2 0,14 0 0,4 2 0,19-4 0,27 3 0,-24 0 0,2 0 0,7 1 0,3 0 0,9 0 0,0 0 0,-7 0 0,-3 0 0,0 0 0,-4 0 0,23 0 0,-31 0 0,-22 2 0,-7-2 0,8 3 0,13-2 0,22 3 0,11-4 0,-3 5 0,-15-5 0,-22 2 0,-16-2 0,-12-2 0,-36-15 0,0-3 0,-25-14 0,-10-7 0,-10-7 0,27 17 0,-1 0 0,3 2 0,2 1 0,-29-23 0,17 12 0,6 0 0,10 7 0,-4 2 0,16 10 0,7 9 0,8 2 0,2 4 0,-1-1 0,2 1 0,-1 1 0,0-1 0,4 2 0,-2-1 0,34 10 0,-12-1 0,24 6 0,-17-3 0,3-1 0,5 7 0,8 3 0,11 9 0,1-2 0,7 3 0,-2-2 0,11-2 0,-7-2 0,10 2 0,-10-5 0,-2 2 0,-6-6 0,-9 1 0,-8-6 0,0 4 0,1-3 0,0 0 0,0 0 0,-4-2 0,-7-3 0,-3 0 0,-6-1 0,0-1 0,2 2 0,2-1 0,0 2 0,-5-3 0,-31 18 0,-1-5 0,-25 21 0,7-4 0,-9 12 0,-1 0 0,-11 11 0,2-1 0,-2 1 0,3 0 0,6-3 0,8-9 0,0 4 0,7-10 0,4-3 0,7-10 0,8-8 0,7-5 0,3-3 0,0-4 0,0 0 0,-2-1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14:01:47.9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24575,'21'0'0,"4"0"0,22 3 0,15 0 0,30 8 0,-40-6 0,2 0 0,5 3 0,0 0 0,-4-2 0,-1-1 0,1 1 0,-3-1 0,15 1 0,-5 1 0,-32-3 0,1-1 0,2 3 0,-2 0 0,1 0 0,-3 1 0,-8-3 0,-1 0 0,-2 0 0,-1 1 0,4 1 0,-2 1 0,3 1 0,-3 2 0,-1-1 0,-2 3 0,-5-2 0,0 2 0,-2 0 0,-1-1 0,0 1 0,-1 0 0,2 2 0,-1 3 0,1 1 0,-3-1 0,0 1 0,-3-5 0,0 3 0,-2 1 0,0 2 0,-1 5 0,0 1 0,0 0 0,-1 5 0,-1-3 0,-2 4 0,0-3 0,-3-1 0,3-2 0,-3-3 0,1-1 0,0-2 0,0 0 0,-1-1 0,0-4 0,-1 1 0,-2-3 0,-2 3 0,-3 1 0,-4 2 0,1 1 0,-5 3 0,2 3 0,-4 2 0,2-3 0,-5 3 0,1-4 0,-2-1 0,3-3 0,2-5 0,4 0 0,0-2 0,-5 3 0,-3-2 0,-1-1 0,1-1 0,6-2 0,1 0 0,3-2 0,0 3 0,0-3 0,0 4 0,2-4 0,1 0 0,4-2 0,4-1 0,0-1 0,-1 0 0,2 0 0,-4 0 0,0 0 0,-4 2 0,-2 0 0,2 2 0,0-1 0,3 0 0,-2 0 0,3 0 0,0-1 0,7-7 0,5-8 0,4-8 0,2-5 0,1-2 0,-1 0 0,-1 1 0,-1 2 0,-1-2 0,-2-1 0,0-5 0,-1 1 0,-1 4 0,-1 3 0,1 7 0,-1-3 0,0 7 0,0-3 0,0 2 0,0 0 0,0 2 0,0 3 0,0 1 0,0 2 0,0 1 0,0 0 0,-5 18 0,1-1 0,-8 24 0,-6 4 0,-6 14 0,-4 7 0,2-2 0,3-1 0,4-6 0,3-5 0,2-5 0,3-10 0,2-6 0,3-11 0,3-6 0,1-6 0,2-4 0,9-3 0,10-3 0,24-2 0,24 2 0,20 5 0,2 3 0,9 5 0,-22-2 0,-7-2 0,-21 0 0,-12-3 0,-9-1 0,-5 2 0,-8-2 0,-7 0 0,-4 0 0,1 0 0,0 0 0,4 0 0,-1 1 0,0-1 0,-5 1 0,-2-1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14:01:47.904"/>
    </inkml:context>
    <inkml:brush xml:id="br0">
      <inkml:brushProperty name="width" value="0.1" units="cm"/>
      <inkml:brushProperty name="height" value="0.1" units="cm"/>
      <inkml:brushProperty name="color" value="#849398"/>
    </inkml:brush>
  </inkml:definitions>
  <inkml:trace contextRef="#ctx0" brushRef="#br0">0 1 24575,'21'0'0,"4"0"0,22 3 0,15 0 0,30 8 0,-40-6 0,2 0 0,5 3 0,0 0 0,-4-2 0,-1-1 0,1 1 0,-3-1 0,15 1 0,-5 1 0,-32-3 0,1-1 0,2 3 0,-2 0 0,1 0 0,-3 1 0,-8-3 0,-1 0 0,-2 0 0,-1 1 0,4 1 0,-2 1 0,3 1 0,-3 2 0,-1-1 0,-2 3 0,-5-2 0,0 2 0,-2 0 0,-1-1 0,0 1 0,-1 0 0,2 2 0,-1 3 0,1 1 0,-3-1 0,0 1 0,-3-5 0,0 3 0,-2 1 0,0 2 0,-1 5 0,0 1 0,0 0 0,-1 5 0,-1-3 0,-2 4 0,0-3 0,-3-1 0,3-2 0,-3-3 0,1-1 0,0-2 0,0 0 0,-1-1 0,0-4 0,-1 1 0,-2-3 0,-2 3 0,-3 1 0,-4 2 0,1 1 0,-5 3 0,2 3 0,-4 2 0,2-3 0,-5 3 0,1-4 0,-2-1 0,3-3 0,2-5 0,4 0 0,0-2 0,-5 3 0,-3-2 0,-1-1 0,1-1 0,6-2 0,1 0 0,3-2 0,0 3 0,0-3 0,0 4 0,2-4 0,1 0 0,4-2 0,4-1 0,0-1 0,-1 0 0,2 0 0,-4 0 0,0 0 0,-4 2 0,-2 0 0,2 2 0,0-1 0,3 0 0,-2 0 0,3 0 0,0-1 0,7-7 0,5-8 0,4-8 0,2-5 0,1-2 0,-1 0 0,-1 1 0,-1 2 0,-1-2 0,-2-1 0,0-5 0,-1 1 0,-1 4 0,-1 3 0,1 7 0,-1-3 0,0 7 0,0-3 0,0 2 0,0 0 0,0 2 0,0 3 0,0 1 0,0 2 0,0 1 0,0 0 0,-5 18 0,1-1 0,-8 24 0,-6 4 0,-6 14 0,-4 7 0,2-2 0,3-1 0,4-6 0,3-5 0,2-5 0,3-10 0,2-6 0,3-11 0,3-6 0,1-6 0,2-4 0,9-3 0,10-3 0,24-2 0,24 2 0,20 5 0,2 3 0,9 5 0,-22-2 0,-7-2 0,-21 0 0,-12-3 0,-9-1 0,-5 2 0,-8-2 0,-7 0 0,-4 0 0,1 0 0,0 0 0,4 0 0,-1 1 0,0-1 0,-5 1 0,-2-1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14:04:26.455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 2477 24575,'62'-63'0,"-26"27"0,1-1 0,4-4 0,2-1 0,6-5 0,2 0 0,1 1 0,3-2 0,16-18 0,-1-2 0,-16 18 0,-1-2-492,14-18 0,-1-1 439,-18 16 0,-2 3 53,3-3 0,-1 0 0,1 0 0,-1 1 61,-7 9 1,-1 1-62,2-4 0,-1 1 0,20-25 0,0 0 0,-12 13 0,-11 9 816,-5 4-816,-8 8 151,-1 3-151,-6 5 0,3 3 0,-3-1 0,4 3 0,-1-3 0,8-1 0,-3-1 0,9-5 0,1 1 0,6-3 0,-1 2 0,-2 6 0,-9 4 0,-7 7 0,0-1 0,-5 5 0,1-1 0,-1 3 0,-1-2 0,-2 4 0,0-2 0,-1 1 0,0 0 0,2-1 0,0 0 0,1 1 0,2-1 0,1 0 0,2-4 0,-2 0 0,2-4 0,-5 1 0,3-1 0,-1-2 0,0 3 0,-1 1 0,-5 5 0,-5 4 0,-2 4 0,-32 2 0,11 2 0,-25 0 0,15 1 0,-1 1 0,-1-1 0,-2 2 0,3-1 0,-11 1 0,-12 2 0,-32 7 0,19-4 0,-4 1-274,-9-2 0,-1 1 274,-1 0 0,4 0 0,16-5 0,7-1 0,-7 3 0,36-4 0,13 1 0,5-1 0,-15 3 0,-3-1 548,-14 2-548,7-2 0,5-1 0,8-1 0,6 1 0,-2-1 0,1 2 0,-1-1 0,3 0 0,-1 0 0,-1 0 0,2 1 0,-3 1 0,41-2 0,-7 0 0,34-1 0,-3 0 0,7 0 0,8 0 0,-4 0 0,-10-1 0,1-3 0,-11 0 0,7-1 0,-6 2 0,-1 0 0,-1-1 0,-7 1 0,-2 2 0,-10-2 0,-5 2 0,-2-2 0,1-1 0,10-2 0,8-2 0,3 0 0,11-2 0,-6 1 0,2-1 0,-11 1 0,-8 0 0,-5 1 0,-7 2 0,4 0 0,-6 2 0,-2 1 0,-4 1 0,0 1 0,0 16 0,-2 3 0,0 29 0,-5 5 0,0 16 0,0 0 0,1-2 0,-2-2 0,2-8 0,-2-4 0,0-4 0,0-1 0,0 3 0,-2-3 0,2-4 0,-3-6 0,3-9 0,-1 0 0,1-5 0,0 2 0,0-2 0,0 0 0,-2 0 0,2-5 0,-1 0 0,1-6 0,0-3 0,0-3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14:04:30.381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14 0 24575,'1'50'0,"1"2"0,-1-8 0,0 8 0,0 3 0,-1 3 0,0-1 0,0-7-984,0 3 0,-2 2 0,-1 6 0,0 2 0,-2-3 0,5-8 104,-2-8 880,2-9 983,0-6 0,0-9 0,0-2 0,0-5 0,0-3 0,0-2-97,0 3-886,0-5 0,0 8 0,-1-6 0,1 4 0,-2-1 0,1-1 0,0-2 0,1 2 0,0-3 0,0 6 0,0-4 0,0 1 0,6-2 0,7-5 0,8-2 0,13-4 0,7 0 0,11 0 0,8-1 0,13 0 0,4 0 0,-27 3 0,2 0 0,1-1 0,1 0 0,10 2 0,0-1 0,-3 0 0,-2 0 0,-7 1 0,-3 0 0,21 0 0,-30-1 0,-19 1 0,-10-1 0,-2 1 0,1 0 0,-2 0 0,5 0 0,-1 0 0,2 0 0,-2 0 0,-6 1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14:04:26.455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 2477 24575,'62'-63'0,"-26"27"0,1-1 0,4-4 0,2-1 0,6-5 0,2 0 0,1 1 0,3-2 0,16-18 0,-1-2 0,-16 18 0,-1-2-492,14-18 0,-1-1 439,-18 16 0,-2 3 53,3-3 0,-1 0 0,1 0 0,-1 1 61,-7 9 1,-1 1-62,2-4 0,-1 1 0,20-25 0,0 0 0,-12 13 0,-11 9 816,-5 4-816,-8 8 151,-1 3-151,-6 5 0,3 3 0,-3-1 0,4 3 0,-1-3 0,8-1 0,-3-1 0,9-5 0,1 1 0,6-3 0,-1 2 0,-2 6 0,-9 4 0,-7 7 0,0-1 0,-5 5 0,1-1 0,-1 3 0,-1-2 0,-2 4 0,0-2 0,-1 1 0,0 0 0,2-1 0,0 0 0,1 1 0,2-1 0,1 0 0,2-4 0,-2 0 0,2-4 0,-5 1 0,3-1 0,-1-2 0,0 3 0,-1 1 0,-5 5 0,-5 4 0,-2 4 0,-32 2 0,11 2 0,-25 0 0,15 1 0,-1 1 0,-1-1 0,-2 2 0,3-1 0,-11 1 0,-12 2 0,-32 7 0,19-4 0,-4 1-274,-9-2 0,-1 1 274,-1 0 0,4 0 0,16-5 0,7-1 0,-7 3 0,36-4 0,13 1 0,5-1 0,-15 3 0,-3-1 548,-14 2-548,7-2 0,5-1 0,8-1 0,6 1 0,-2-1 0,1 2 0,-1-1 0,3 0 0,-1 0 0,-1 0 0,2 1 0,-3 1 0,41-2 0,-7 0 0,34-1 0,-3 0 0,7 0 0,8 0 0,-4 0 0,-10-1 0,1-3 0,-11 0 0,7-1 0,-6 2 0,-1 0 0,-1-1 0,-7 1 0,-2 2 0,-10-2 0,-5 2 0,-2-2 0,1-1 0,10-2 0,8-2 0,3 0 0,11-2 0,-6 1 0,2-1 0,-11 1 0,-8 0 0,-5 1 0,-7 2 0,4 0 0,-6 2 0,-2 1 0,-4 1 0,0 1 0,0 16 0,-2 3 0,0 29 0,-5 5 0,0 16 0,0 0 0,1-2 0,-2-2 0,2-8 0,-2-4 0,0-4 0,0-1 0,0 3 0,-2-3 0,2-4 0,-3-6 0,3-9 0,-1 0 0,1-5 0,0 2 0,0-2 0,0 0 0,-2 0 0,2-5 0,-1 0 0,1-6 0,0-3 0,0-3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14:04:30.381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14 0 24575,'1'50'0,"1"2"0,-1-8 0,0 8 0,0 3 0,-1 3 0,0-1 0,0-7-984,0 3 0,-2 2 0,-1 6 0,0 2 0,-2-3 0,5-8 104,-2-8 880,2-9 983,0-6 0,0-9 0,0-2 0,0-5 0,0-3 0,0-2-97,0 3-886,0-5 0,0 8 0,-1-6 0,1 4 0,-2-1 0,1-1 0,0-2 0,1 2 0,0-3 0,0 6 0,0-4 0,0 1 0,6-2 0,7-5 0,8-2 0,13-4 0,7 0 0,11 0 0,8-1 0,13 0 0,4 0 0,-27 3 0,2 0 0,1-1 0,1 0 0,10 2 0,0-1 0,-3 0 0,-2 0 0,-7 1 0,-3 0 0,21 0 0,-30-1 0,-19 1 0,-10-1 0,-2 1 0,1 0 0,-2 0 0,5 0 0,-1 0 0,2 0 0,-2 0 0,-6 1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3T14:06:51.5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24575,'0'36'0,"0"7"0,2 13 0,-2 4 0,2-5 0,-2-1 0,0-10 0,0-1 0,0-11 0,0-1 0,-1-2 0,-2-1 0,-5 3 0,0-4 0,-3 1 0,1-5 0,1-3 0,0 0 0,4-5 0,-3 5 0,1-2 0,1 5 0,-1 0 0,3 3 0,-3 5 0,5 5 0,-2 3 0,3 3 0,-1-3 0,1 2 0,0 3 0,2 1 0,2 0 0,2-11 0,2-5 0,-1-8 0,3 0 0,1 0 0,4 0 0,0 0 0,1-1 0,2 0 0,8 1 0,15 0 0,36 5 0,16-2 0,-33-13 0,3 0 0,-3 1 0,1-2 0,0-2 0,1-1 0,2 0 0,-2 0 0,-6-3 0,1 0 0,14-1 0,2-1 0,-9 0 0,0 0 0,4 0 0,1-1 0,-1 0 0,-2 0 0,-2-1 0,0-2 0,2 0 0,0-1 0,-3 2 0,-1-1 0,-1 0 0,-1 0 0,0 0 0,3 1-763,12 1 0,7 0 763,-12-1 0,5 1 0,5-1-856,-3 0 0,4 0 0,2 0 1,1 0 855,7 1 0,1 0 0,2 0 0,-2-1 0,0 1 0,0-1 0,0 0 0,-2 0-490,0 0 1,-1 0 0,-1 1-1,-5-1 490,3 0 0,-4 0 0,-1 0-216,-1-1 1,-1 0 0,-4 0 215,6-1 0,-6 1 520,-17 0 1,-5 1-521,18-3 3079,-11 2-3079,3-1 0,-10 0 0,5-1 0,10 1 0,5-2 592,19-2 1,5-2-593,2 0 0,-3-1 0,-10-1 0,-5-1 455,-14 1 1,-7 0-456,9-3 0,-31 6 0,-22 4 0,-10 1 0,-36-8 1337,-39-14-1337,14 5 0,-6-1 0,-11-5 0,-2 0-332,-5-3 0,2 1 332,9 4 0,2-1 0,1 0 0,2 1 0,14 4 0,2 0 0,-2-1 0,0-1 0,-40-16 0,9 1 0,19 10 0,20 8 664,20 9-664,2 4 0,1 0 0,2 2 0,1 1 0,7 2 0,6 1 0,4 1 0,6 2 0,12 7 0,17 9 0,17 10 0,15 7 0,17 5 0,-38-20 0,0-1 0,43 17 0,-10-6 0,-26-13 0,-17-6 0,-10-4 0,-5-2 0,3 3 0,3-3 0,9 6 0,2-2 0,5 3 0,-10-3 0,-1 0 0,-12-5 0,-4-1 0,-4-2 0,-2 1 0,3-1 0,1 0 0,2 2 0,3-1 0,-3 2 0,1-2 0,4 2 0,2-2 0,9 1 0,-2 0 0,-7-2 0,-8 1 0,-6-2 0,-2-1 0,1 1 0,3 0 0,-1 0 0,4 1 0,-1 0 0,-2-2 0,1 1 0,4-1 0,10 1 0,17 1 0,14 3 0,3 1 0,-12 0 0,-13-3 0,-20-2 0,-4-1 0,-3 1 0,3-1 0,2 3 0,5-2 0,-6 1 0,1-1 0,-9 0 0,0 0 0,-7 4 0,-10 6 0,-6 5 0,-11 7 0,-2 2 0,-5 5 0,-1 0 0,-14 10 0,0 2 0,-9 4 0,6-5 0,10-8 0,11-9 0,9-7 0,5-2 0,2-4 0,-1 2 0,5-2 0,-1-1 0,6-2 0,1-5 0,4 1 0,0-4 0,1 2 0,-1 0 0,0 1 0,-2 2 0,0-1 0,-2 4 0,-1 0 0,-1 1 0,2 0 0,0-2 0,2-2 0,1 0 0,0-3 0,3-2 0,0 1 0,1-2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20:37.82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1 416 24575,'46'-10'0,"46"-12"0,-18 10 0,-22 1 0,0 1 0,13 2 0,-18 2 0,-9 4 0,-14 0 0,1 2 0,-5 0 0,0 1 0,-2 1 0,2 2 0,0 1 0,-1-1 0,-3-1 0,-6-1 0,-3-1 0,2 1 0,0 1 0,1 2 0,2 1 0,0 2 0,2 0 0,0 2 0,0 0 0,0-1 0,0 3 0,0-5 0,2 2 0,0-2 0,5 1 0,4 0 0,2 0 0,0-3 0,-7-1 0,-3-3 0,-3 2 0,3-2 0,1 2 0,10-1 0,4 0 0,1 0 0,3-2 0,-9 0 0,1-2 0,4 0 0,2-2 0,11-1 0,-7 1 0,8-2 0,-11-1 0,4-3 0,-4 0 0,1-3 0,-9 2 0,8 1 0,-7 0 0,4 4 0,-6 2 0,-6 1 0,-7 2 0,-4 0 0,0 1 0,2 0 0,8 1 0,4 2 0,9 2 0,0 1 0,-3 2 0,-6-2 0,-9-1 0,-6-2 0,-1 2 0,1 2 0,5 2 0,3 1 0,1 1 0,-1-1 0,-2-1 0,1 1 0,4-1 0,4 4 0,3-1 0,-3 1 0,-3-4 0,-3-2 0,-4-2 0,2-3 0,-1 1 0,2-3 0,2 2 0,3-2 0,4 0 0,7 0 0,7-4 0,3-3 0,11-7 0,4-4 0,-2-1 0,6-1 0,-14 4 0,0 1 0,-8 1 0,0 1 0,-3 0 0,-3 3 0,-9 6 0,-10 1 0,-5 3 0,-6 0 0,3 0 0,2 0 0,7 1 0,3 1 0,9 2 0,4 0 0,-3-2 0,5 1 0,-2-2 0,4 1 0,7-2 0,2 0 0,2 0 0,16 0 0,7 2 0,7-2 0,-2 3 0,-13-3 0,-9 0 0,-11 0 0,0 0 0,-7 1 0,5 0 0,9 1 0,7 0 0,5 0 0,12 3 0,10 2 0,13 2 0,2 1 0,-10-3 0,-29-3 0,-19-4 0,-27 0 0,-23-9 0,-14-5 0,-16-10 0,-5-2 0,0-3-3277,-3 2 0,-14-11 3047,1 2 230,-13-8 0,3 3 0,-2 2 0,7 7 0,-7 2 3276,3 6 0,-4 1-3044,11 4-232,22 7 0,22 4 0,18 8 0,19 7 0,14 6 0,26 11 0,16-1 0,-23-6 0,2 1 0,4-2 0,2 0 0,2 4 0,0 1 0,-3-1 0,-2 0 0,-3-2 0,0 0 0,41 17 0,-45-20 0,0 0 0,43 14 0,-15-9 0,-11-3 0,-20-8 0,-15-3 0,-8-3 0,-11-1 0,-2 0 0,-3-1 0,-1-1 0,3 2 0,-2-2 0,-19 11 0,-8 5 0,-16 7 0,-6 8 0,4-2 0,-2 4 0,-3-1 0,-4 2 0,6-5 0,-5 4 0,10-7 0,6-2 0,6-4 0,6-6 0,8-5 0,1-2 0,8-4 0,-3-1 0,2 4 0,-1-3 0,-1 3 0,1-2 0,-1-1 0,0 0 0,-3 2 0,1-1 0,2 1 0,0-2 0,1-1 0,-1 1 0,0 1 0,-4 1 0,-2 2 0,0 0 0,2-2 0,3 0 0,4-3 0,0-1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46:50.13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0 554 24575,'0'-27'0,"0"2"0,2 11 0,-1-2 0,2-3 0,1-1 0,0-1 0,1 4 0,0 1 0,0 2 0,1 1 0,1 0 0,-1 0 0,3 0 0,-1-1 0,4-3 0,2 0 0,4-3 0,-1 3 0,0 2 0,-2 0 0,-4 6 0,1-4 0,-2 5 0,0-2 0,-1 2 0,4-3 0,1 0 0,3 0 0,-1 0 0,-2 3 0,-3 0 0,-1 3 0,4-2 0,2 2 0,3-1 0,0 1 0,2 0 0,4-2 0,2 1 0,5-2 0,-3 1 0,-2 1 0,-4 1 0,-7 1 0,1 3 0,-4-2 0,0 3 0,-1-1 0,1 1 0,3 0 0,6-2 0,6 2 0,1-3 0,3 3 0,-1-1 0,1 1 0,3-2 0,-6 2 0,1 0 0,-7 1 0,-2 2 0,0-1 0,-7 0 0,1-1 0,-3 2 0,0-1 0,1 0 0,0 0 0,0 1 0,0 0 0,1 2 0,-1 0 0,1 3 0,0 0 0,-2 0 0,-1 0 0,-5-2 0,3 0 0,-1 0 0,1-1 0,0 1 0,2 1 0,-2-1 0,2 3 0,-3 0 0,1 0 0,-3-1 0,1-1 0,-1-2 0,1 2 0,-1 0 0,2-1 0,-1 3 0,0-2 0,2 2 0,-1 1 0,2 0 0,-2 0 0,1-1 0,-1 1 0,1-2 0,-2-1 0,-1 1 0,0 1 0,3 3 0,1 6 0,4 0 0,-1 6 0,0-3 0,2 6 0,-1-4 0,-1 1 0,0-3 0,-3-3 0,-1 0 0,-1-4 0,0 0 0,-2-3 0,0 2 0,-1-3 0,-1 2 0,0-3 0,-1 1 0,0-3 0,2 2 0,-1 0 0,-1-2 0,1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46:51.122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1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46:52.067"/>
    </inkml:context>
    <inkml:brush xml:id="br0">
      <inkml:brushProperty name="width" value="0.35" units="cm"/>
      <inkml:brushProperty name="height" value="0.35" units="cm"/>
    </inkml:brush>
  </inkml:definitions>
  <inkml:trace contextRef="#ctx0" brushRef="#br0">0 0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48:24.80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858 1 24575,'36'85'0,"0"-1"0,-1 1 0,1-1 0,0 1 0,-1-1 0,1 1 0,0-1 0,-1 1 0,6 10 0,1 4 0,1-1 0,-3-3 0,-3-7 0,-7-9 0,-6-12 0,-2 16 0,-9-15 0,5 30 0,-5-22 0,-5-18 0,0-6 0,2 5 0,-1-3 0,1-5 0,-3-6 0,3 5 0,-2-4 0,1 10 0,3-3 0,-1-1 0,1 0 0,0-4 0,-2-4 0,0-1 0,0-6 0,-1-1 0,2 7 0,-1 6 0,3 10 0,0 6 0,0-6 0,2 4 0,-1-6 0,3-1 0,-1 2 0,-4-6 0,0-4 0,0 1 0,-2-3 0,4 7 0,-3 1 0,1-5 0,0 6 0,-3-4 0,1 3 0,-2 4 0,-1-4 0,-2-3 0,0 6 0,-1 0 0,-2 10 0,1 8 0,0 1 0,0-3 0,1 1 0,0-6 0,0 7 0,-2-2 0,1-3 0,-2 4 0,0-6 0,-1 7 0,0-4 0,0-2 0,0-7 0,-1 9 0,0 0 0,-1 15 0,2 4 0,0-3 0,0 13 0,0-4 0,-1-41 0,0 2 0,1 0 0,0 1 0,-2 2 0,0-1 0,1-4 0,-1 0 0,0 12 0,-1 0 0,2-8 0,0 1 0,0 11 0,0 2 0,0-5 0,0-1 0,0-4 0,1 1 0,-2 7 0,0 0-346,0-2 0,1 2 346,-2 10 0,0 3 0,1 0 0,-1 1 0,0 2 0,1 0 0,-1-9 0,0 0 0,1 6 0,-1 1 0,0-3 0,1 1 0,-1 6 0,0 2-492,-1 3 0,0 0 404,1-4 1,0-1 87,0-12 0,-1 0-291,0 3 0,0 0 291,0-12 0,-2 0 0,0 6 0,0 1 0,-3-2 0,0-1 0,3-9 0,0-1 0,-2 5 0,0 0 0,0-3 0,1 0 0,-1 4 0,-1-1-55,0-1 0,-1-1 55,-1-3 0,1-2 627,-6 36-627,6-40 0,-1-1 0,-11 33 491,9-36 1,-2-2-321,-16 31 465,2-12-636,0-3 126,0-4-126,-1 9 0,-2 0 0,0 6 0,5-12 0,-4 4 0,6-10 0,-5 0 0,4-7 0,2-10 0,1-3 0,1-6 0,-1 3 0,0-6 0,2 3 0,3-6 0,-3 9 0,1 1 0,-6 9 0,-1 2 0,1 2 0,3-6 0,-1 7 0,3-10 0,-6 9 0,0-2 0,-4 0 0,-4 4 0,-2 1 0,-5-1 0,3 6 0,1-7 0,8-6 0,-1-2 0,3-5 0,-3 4 0,1-2 0,4-1 0,2 1 0,3-2 0,-3 2 0,-2 5 0,0-1 0,0-2 0,-4 5 0,6-11 0,-2 3 0,7-11 0,3-4 0,3-2 0,-2 1 0,0 5 0,-4 1 0,2 0 0,3-8 0,1-1 0,4-7 0,-1 0 0,-1 2 0,-4 3 0,-1 1 0,-3 2 0,3-5 0,5-3 0,3-3 0,4-4 0,2-25 0,0 5 0,2-23 0,1 10 0,3-9 0,2-8 0,1-16 0,7-12 0,-2-1 0,4-8 0,0 11 0,-3 6 0,1 10 0,-3 13 0,-3 6 0,-2-3 0,-3 5 0,-1-3 0,0 8 0,-1 3 0,0-1 0,0-3 0,1-6 0,1 4 0,0 3 0,-1 10 0,-1 4 0,0 5 0,1-4 0,-1-8 0,1-6 0,1-20 0,-2-9 0,1-11 0,-2 3 0,0 12 0,0 13 0,0 8 0,0 7 0,0 5 0,-1 6 0,1 6 0,-3 3 0,1-6 0,-2 2 0,1-4 0,-1 3 0,4 1 0,-2 2 0,0-6 0,0 0 0,-1-3 0,1 1 0,0 3 0,2 2 0,-1 2 0,1-2 0,-2 0 0,2-5 0,-1-1 0,1-1 0,0 5 0,0 3 0,0 3 0,-1 36 0,0-8 0,-2 30 0,2-20 0,-3 3 0,1-7 0,0 2 0,1-3 0,-1-4 0,1 4 0,-1-1 0,1 7 0,1 3 0,1 8 0,-2-1 0,2 5 0,0-3 0,-1-2 0,0-7 0,-1-7 0,1-2 0,-1-2 0,1-1 0,0-2 0,1 0 0,0-4 0,-1 7 0,0 0 0,0 8 0,0 1 0,0-3 0,-2 1 0,3-8 0,-3 8 0,3-6 0,-1 2 0,1-4 0,0-2 0,0 1 0,0 0 0,-2 4 0,2-2 0,-3 6 0,3-2 0,-3 5 0,3 2 0,-3 3 0,1-6 0,0 4 0,-1-9 0,3 0 0,-3-3 0,3-2 0,-1-4 0,1-2 0,0-2 0,0 1 0,0-3 0,0-1 0,-1-1 0,0-3 0,0 3 0,1 2 0,0-1 0,0 4 0,0 3 0,-1 3 0,0 4 0,0-3 0,1 0 0,0-6 0,0 1 0,0-2 0,-1 0 0,1-5 0,-2 0 0,2-2 0,0 0 0,0 7 0,0-7 0,-1 3 0,0-1 0,26-18 0,-1 2 0,23-16 0,-10 3 0,9-4 0,6 2 0,20-9 0,11 7 0,-34 9 0,2 0 0,4 2 0,2 1 0,7-3 0,1 0 0,2 1 0,1 1 0,-2-2 0,0 1 0,-2 2 0,-3 0 0,31-4 0,-18 4 0,-26 6 0,-15 2 0,-9 1 0,-5 0 0,-4 0 0,-2 1 0,-5-1 0,0 1 0,2-1 0,-1 2 0,4-1 0,-4 0 0,-1-1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50:01.5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50:03.93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16 151 24575,'-6'23'0,"0"-2"0,6-13 0,-1-1 0,-1 4 0,2-4 0,-1 4 0,1-1 0,0-3 0,0 4 0,1-3 0,2 2 0,0-3 0,6 3 0,-1-5 0,1 3 0,-1-3 0,-2 0 0,3 0 0,-2-1 0,4 0 0,-2 0 0,3 0 0,-2 1 0,3-3 0,-3 2 0,0-3 0,-1 1 0,-1-4 0,1 1 0,0-2 0,2-2 0,-5 1 0,2-3 0,-2-4 0,1-1 0,0-4 0,-1 0 0,-3-2 0,1 2 0,-4-1 0,2 3 0,-2-2 0,2 2 0,-2 0 0,-3 0 0,0 0 0,-2-1 0,-1 0 0,-2-1 0,-2 1 0,-2-3 0,-1 2 0,0 0 0,-1 2 0,3 5 0,0 3 0,4 3 0,-2 1 0,-1 1 0,3 7 0,-3-3 0,5 7 0,0-4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50:05.87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138 198 24575,'-31'22'0,"6"-4"0,6-2 0,8-6 0,-3 1 0,4-1 0,3-3 0,1 0 0,1 1 0,2-1 0,0 4 0,1-3 0,2 1 0,-1 2 0,1-3 0,1 4 0,0-3 0,3 3 0,0-1 0,2 2 0,0 1 0,1-2 0,-2-2 0,0-2 0,0-1 0,2 2 0,2-1 0,0 0 0,1-1 0,-3-2 0,2-1 0,-1 0 0,2 1 0,2-1 0,-2 1 0,3-2 0,-1 0 0,4 0 0,2-2 0,1 0 0,2-1 0,0-1 0,2-1 0,-3-1 0,0-5 0,-5 0 0,3-7 0,-5-1 0,3-8 0,-1 0 0,0-1 0,3-2 0,-5 1 0,0 1 0,-7-4 0,-2 4 0,-3 2 0,-2-2 0,-2 4 0,-1-2 0,-3 1 0,-3 1 0,-2 3 0,-5-2 0,-4 0 0,-8-2 0,-1 3 0,-2 2 0,3 5 0,6 6 0,0 1 0,4 2 0,-2 1 0,2 1 0,-1 1 0,2 0 0,-1 0 0,1 1 0,5-1 0,1 1 0,7 0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50:10.56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518 0 24575,'-38'4'0,"5"1"0,7 2 0,-4 8 0,-13 6 0,-7 8 0,-5 0 0,1 4 0,7-6 0,8 2 0,8-3 0,13-2 0,3-4 0,6 1 0,1-5 0,1 1 0,2 0 0,2-3 0,1 2 0,1-6 0,0 1 0,0-3 0,1 1 0,-1 4 0,1 0 0,0 2 0,1-1 0,0-4 0,1 1 0,0 0 0,-1 0 0,2 1 0,1 1 0,0 2 0,6 0 0,0 1 0,4 1 0,-2-3 0,0 0 0,-2-3 0,2 1 0,4 0 0,2 1 0,7 2 0,-3-3 0,5 1 0,-4-3 0,0 0 0,-2-1 0,-3-4 0,-2 2 0,-3-4 0,-3 1 0,-1-3 0,-1-1 0,6 0 0,1-1 0,5-2 0,-3-1 0,-1-1 0,-4 1 0,-3 0 0,-2 0 0,1 0 0,1-3 0,5-2 0,6-6 0,3-4 0,5-3 0,1-4 0,-3 4 0,3-3 0,1 1 0,1-4 0,1 0 0,-1-3 0,-7 0 0,5-11 0,-6-5 0,-1-4 0,-5-4 0,-9 16 0,-2 3 0,-4 10 0,-1 6 0,-3 4 0,-2 4 0,-2 4 0,0 2 0,-3 2 0,0 3 0,-2 0 0,-1 1 0,2 0 0,-8 2 0,-1 3 0,-13 3 0,2 0 0,-5-1 0,6 1 0,6-4 0,2 4 0,7-4 0,0 5 0,0-3 0,-1 4 0,2-2 0,0 0 0,1-1 0,2-1 0,-2 0 0,2 2 0,-2-1 0,2 2 0,-3 3 0,2 3 0,-2 2 0,3 1 0,1-1 0,2 2 0,0 4 0,3 1 0,1-1 0,0-1 0,3-2 0,-2-1 0,3-4 0,1-2 0,-1-3 0,2 1 0,0-4 0,3 2 0,2-1 0,-1-3 0,2 0 0,-2-2 0,2 0 0,0 1 0,1-2 0,4 1 0,6 1 0,0-1 0,2 1 0,-5-2 0,-4 0 0,-1-2 0,-1 0 0,3-3 0,2-5 0,5-4 0,0-3 0,6-4 0,-2 2 0,1-3 0,1 1 0,-5 1 0,0-3 0,-5-2 0,-1-3 0,-3-1 0,-1 0 0,-6 5 0,-2 3 0,-3 6 0,-1 1 0,0-2 0,-1 0 0,-1-1 0,-1 0 0,-1 1 0,-4-2 0,-5 1 0,-1 0 0,-8 0 0,-2 0 0,0 3 0,-4 0 0,2 6 0,-4 0 0,-1 4 0,-2 1 0,1 1 0,2 0 0,7 0 0,2 0 0,8 1 0,-2-1 0,0 4 0,1-1 0,-5 2 0,1 3 0,-4 2 0,2 3 0,2 0 0,5-2 0,3-1 0,4 1 0,1-1 0,0-2 0,2 0 0,-3 3 0,2 0 0,-3 4 0,2-3 0,1-1 0,0 0 0,1 1 0,0 0 0,-2 1 0,3-2 0,-1 3 0,1 0 0,0 1 0,0 2 0,1 0 0,1-1 0,0 2 0,0-2 0,0-1 0,0-4 0,0-4 0,3 2 0,4-4 0,0 4 0,3-4 0,0-2 0,4-1 0,3-1 0,-4 0 0,-1-1 0,-4 1 0,2-1 0,0-1 0,5 0 0,-4-3 0,4 1 0,-1-2 0,-3 1 0,-1 0 0,-4-1 0,3-1 0,-2 0 0,0-3 0,0-2 0,0-2 0,1-4 0,-2 2 0,0-1 0,-3 6 0,0-1 0,-2 2 0,0-2 0,0 2 0,-1-2 0,1-1 0,-1-2 0,-1-3 0,1 2 0,-1-2 0,-1 4 0,1-2 0,0 0 0,-2 1 0,1-3 0,-4 4 0,1-3 0,-2 4 0,2 2 0,-1 1 0,2 2 0,-3 1 0,-1 1 0,1 1 0,-6 0 0,6 2 0,-4-1 0,-2 0 0,3 1 0,-6 0 0,6 0 0,1 2 0,1-1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50:30.82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520 261 24575,'-28'0'0,"0"0"0,11 1 0,-6 2 0,5-2 0,-2 2 0,8 0 0,0-1 0,4 0 0,0 2 0,1 1 0,-2 0 0,0 4 0,-1-1 0,-3 2 0,2 2 0,-3 0 0,3 1 0,-1 3 0,1-1 0,1 1 0,1-2 0,1-2 0,0-1 0,2 0 0,1 1 0,-3 1 0,4 0 0,-2 2 0,3 2 0,-1 2 0,2-3 0,0 0 0,0-5 0,0 2 0,0-3 0,1 3 0,1-2 0,0 2 0,0 1 0,0-1 0,0 1 0,0-2 0,0-2 0,0-3 0,1 4 0,-1-4 0,3 5 0,-1-3 0,2-1 0,2 1 0,0-3 0,2 0 0,0 0 0,4 2 0,1-2 0,8 3 0,3-2 0,3 0 0,2-2 0,-4-2 0,-5-1 0,-2-1 0,-2-1 0,2 0 0,1 0 0,-3 0 0,-1 0 0,0 0 0,0 0 0,4 0 0,2 0 0,-1-1 0,4-2 0,-2 0 0,2-4 0,1 2 0,-2-2 0,2 1 0,0-3 0,0 0 0,-2-1 0,-2 0 0,-5 2 0,-1 0 0,0-1 0,4-2 0,0-4 0,0 0 0,-2 1 0,-7 3 0,3-1 0,-4 0 0,3-3 0,-1 0 0,0-1 0,-1-6 0,0 0 0,-3-3 0,-1 2 0,-2 0 0,-1 2 0,0-2 0,-2-4 0,1 0 0,-2-1 0,0-3 0,-3 3 0,-2-3 0,-4 1 0,-2 4 0,-2-1 0,1 6 0,-3-3 0,4 7 0,-1 0 0,1 7 0,0 1 0,-1 1 0,-2 0 0,0 1 0,-1 0 0,-2-2 0,-1 1 0,-7-2 0,-1 1 0,-1 1 0,6 3 0,0 2 0,2 0 0,-4 3 0,-1-1 0,1-1 0,-1 2 0,4-1 0,-5 1 0,6 0 0,-2 1 0,4-1 0,-3 3 0,0-2 0,-4 4 0,-1-1 0,6 1 0,-4 1 0,5 0 0,-3 3 0,0 1 0,-2 4 0,-2 0 0,-5 8 0,-4 3 0,-1 4 0,3 3 0,6-4 0,4 2 0,4 0 0,3-1 0,3 1 0,4-1 0,4-1 0,-1 3 0,2-5 0,1 4 0,0-5 0,1-2 0,0 2 0,1-4 0,1 4 0,1 0 0,5 0 0,-2-2 0,4 0 0,-1-5 0,0-5 0,-1-1 0,-2-6 0,1 0 0,7 3 0,-1-4 0,7 4 0,-1-6 0,-1 3 0,2-3 0,2 3 0,9-3 0,6 0 0,15-2 0,1-1 0,5 0 0,-3-1 0,-3-3 0,-7-1 0,4-5 0,-4-1 0,0-4 0,-6-1 0,-9 2 0,-8-3 0,-7 2 0,-3-1 0,-3 1 0,-4 1 0,-1 4 0,-2-3 0,-1 4 0,-3-4 0,-1 1 0,-3 2 0,-1-1 0,-1 3 0,0 0 0,0 2 0,-2 2 0,0 0 0,0 2 0,2 1 0,2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30:03.773"/>
    </inkml:context>
    <inkml:brush xml:id="br0">
      <inkml:brushProperty name="width" value="0.70273" units="cm"/>
      <inkml:brushProperty name="height" value="0.70273" units="cm"/>
      <inkml:brushProperty name="color" value="#FF0000"/>
    </inkml:brush>
  </inkml:definitions>
  <inkml:trace contextRef="#ctx0" brushRef="#br0">5024 0 24575,'-42'61'0,"0"-1"0,3-6 0,-3 4 0,-1 0 0,-3 0 0,-3 0 0,-1 4-246,4-5 0,-1 4 0,-2 0 0,1 0 0,-3-1 0,0 0 0,-1 0 0,0 0 0,-3 4 0,-1 0 0,0 0 0,0 1 0,-1 1 0,1 0 0,0 0 0,1-1 0,3-5 0,0 0 0,2-2 0,2-1-38,-3 8 1,4-1-1,0-1 284,3-5 0,1-1 0,-3 4 0,3-2 0,-4 5 0,1-1 0,4-5 0,-14 19 0,-1-1 0,1-1 0,-3 4 0,8-11 491,18-23 1,4-5-360,-4 6 0,0-1-132,-21 36 0,-2 0 0,-1 2 0,-7-7 0,1-7 0,25-29 0,-3-1 0,3-3 0,-1 0 0,-5 7 0,1 0 0,2-1 0,0 0 0,2 1 0,3-2 983,-17 22 0,4 0 0,12-16 0,-3 4-391,-4 5-592,4-7 0,3-3 0,3-5 0,3-7 0,1 4 0,1 1 0,3-2 0,-2 1 0,-5 1 0,-5 10 0,-12 9 0,-2 9 0,-5-2 0,3-1 0,0-3 0,-5 6 0,2-1 0,-5 7 0,1-1 0,6 1 0,4-8 0,-3 4 0,2-8 0,-2 3 0,-3 1 0,13-12 0,2-6 0,10-7 0,-3 0 0,1 1 0,-6 5 0,4-2 0,2-4 0,1-2 0,6-4 0,-4 2 0,3-2 0,-2 5 0,2-7 0,-1 3 0,1-3 0,-1 1 0,0-1 0,1-1 0,6-9 0,7-5 0,6-10 0,6-5 0,1-31 0,0-3 0,0-26 0,-3-1 0,2-12 0,1-5 0,0-16 0,1-2 0,-1 40 0,-1 0 0,3-46 0,-1 48 0,1 1 0,3-35 0,4 1 0,-1 2 0,1-5 0,-4 7 0,4-10 0,-4 15 0,7-6 0,-2 11 0,1 4 0,-2 4 0,2-3 0,1-2 0,0 1 0,-1 8 0,-2 12 0,-4 16 0,1 6 0,-2 14 0,-1 7 0,-1 43 0,0 7 0,0 42 0,0 5 0,-1-39 0,0 1 0,0-3 0,1 0 0,-1 8 0,0 0 0,1 40 0,0-50 0,0 1 0,0 41 0,0-20 0,-2-11 0,1-11 0,-3-8 0,4-2 0,-2-6 0,0-5 0,2-7 0,-2-6 0,1 1 0,1-1 0,-4 2 0,4 5 0,-3-1 0,2-1 0,-1 0 0,1-3 0,-1 1 0,-2 5 0,-1 2 0,-1 1 0,-2 2 0,2-7 0,2 0 0,1-6 0,3-3 0,-3 0 0,1-3 0,-2 2 0,1 0 0,1-1 0,-2-2 0,2 2 0,-1-2 0,-1 8 0,-1-1 0,0 0 0,-1-2 0,1-3 0,3-4 0,-1 2 0,6-1 0,11-3 0,14-4 0,23-12 0,24-10 0,-21 10 0,4 1 0,4-3 0,6 1-492,27 1 0,6 1 251,-6 2 1,1-1 240,-24 2 0,2 0 0,-2 1 0,22-1 0,-3 0-243,-8-3 1,-4 1 242,-16 3 0,-2 0 0,-5-1 0,-3 0 0,18-5 0,-11 3 0,-14-4 983,-2 4-538,-2-1 77,-1 3-522,-9-1 0,-1 4 0,-9 0 0,-7 1 0,1 1 0,-2 0 0,5-1 0,-1 1 0,5-2 0,4 2 0,-4 1 0,-4 1 0,-14 0 0,-36-9 0,20 6 0,-22-5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22:28.7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1004 1 24575,'6'20'0,"-2"-3"0,-4-13 0,2 2 0,-2 6 0,2 4 0,-2 8 0,0 2 0,0 3 0,0-2 0,0 4 0,0-7 0,-2 1 0,2-3 0,-3-5 0,2-1 0,0 3 0,1-3 0,-2 7 0,0-3 0,-2 8 0,-1-5 0,1 5 0,-2-2 0,2 1 0,0 2 0,0-5 0,1-2 0,1-5 0,-1 0 0,1-1 0,-2 3 0,1-1 0,-1 1 0,2-3 0,-1-2 0,3 0 0,-4 0 0,2 0 0,0 2 0,1-4 0,-1 4 0,2-1 0,-2 3 0,2 5 0,0 0 0,2 8 0,2-1 0,6 6 0,1-1 0,4-1 0,0 2 0,1-4 0,-2 0 0,3-3 0,-1 1 0,3-2 0,-3-3 0,-1-4 0,-6-7 0,-1-2 0,-1-2 0,0 1 0,0 2 0,-2-1 0,2 1 0,-3-1 0,1 1 0,-2 2 0,-1 1 0,-1 2 0,1-2 0,-2-2 0,2-1 0,-2 0 0,0 4 0,-2 1 0,0 3 0,-1-3 0,-3 0 0,3-3 0,-3-1 0,1-2 0,1 0 0,-1-3 0,0 3 0,0-3 0,-2 3 0,-2-1 0,1 4 0,-2-2 0,1 4 0,-2-1 0,-2 6 0,2 0 0,-2 5 0,3 2 0,2-4 0,1 3 0,3-2 0,-2 1 0,2-1 0,1-4 0,-1-3 0,0-3 0,2 1 0,1-2 0,-1 0 0,2-1 0,-2 3 0,2-2 0,0 4 0,0-3 0,0 3 0,0 1 0,0 3 0,0-1 0,0 1 0,0 1 0,0-3 0,0 5 0,2-4 0,-2 0 0,2 1 0,-2-1 0,0 5 0,0 4 0,-2-2 0,1 5 0,0-7 0,1 1 0,0-8 0,0 0 0,-2-6 0,2-2 0,-2-3 0,2 1 0,-1 1 0,0 3 0,0 2 0,1 3 0,0 3 0,-2-1 0,2 5 0,-2-4 0,2 1 0,0 1 0,-2-4 0,2 1 0,-2-5 0,2 1 0,0-1 0,0 3 0,0-1 0,0 2 0,0-1 0,2 3 0,-1-1 0,2 5 0,-3-2 0,2-1 0,-2 2 0,0 0 0,0 4 0,0 5 0,2-4 0,-2 1 0,2-12 0,-2 0 0,1-6 0,0 1 0,0-4 0,1 0 0,-2-3 0,1 6 0,-1 1 0,2 5 0,-2-3 0,3-1 0,-2-1 0,0-1 0,-1-1 0,2 0 0,-2 2 0,3 2 0,-3 1 0,2 2 0,-2 3 0,1 2 0,0 3 0,1-1 0,-2-2 0,1 4 0,1-1 0,1 5 0,0-1 0,-2 1 0,2-5 0,-3 3 0,3-3 0,-2 4 0,1-1 0,-1-4 0,-1-3 0,2-5 0,-2 1 0,0-1 0,1 0 0,0-1 0,0 0 0,1-4 0,-2 1 0,2-7 0,-2 4 0,0-2 0,0 2 0,1 0 0,-1-2 0,2 2 0,-1-1 0,0 4 0,0 0 0,1 4 0,0-1 0,0-2 0,-1-3 0,-1-5 0,-17-18 0,8 4 0,-16-13 0,12 7 0,-5-1 0,-1-3 0,-1 2 0,-2-3 0,-1 2 0,-2-3 0,-3-1 0,0 0 0,0 2 0,3 0 0,-3 1 0,3 1 0,-1-2 0,4 3 0,-5-2 0,3-1 0,-13-9 0,-4-5 0,-8-7 0,0-1 0,9 8 0,9 10 0,9 3 0,4 8 0,3-3 0,2 4 0,3 2 0,0 1 0,-1 0 0,-5-4 0,2 0 0,-6-3 0,1-3 0,-1 2 0,5 2 0,1 1 0,2 3 0,2-2 0,-2 2 0,5-1 0,-3 1 0,-3-5 0,-2-1 0,-1-2 0,4 2 0,1 3 0,6 3 0,-1 2 0,22 25 0,-4-4 0,16 18 0,-9-10 0,-3-3 0,3 1 0,-5-2 0,4 1 0,-5-3 0,3 0 0,-5-2 0,-1-3 0,-1-1 0,-2-5 0,1 2 0,0 0 0,2 0 0,-2 3 0,4-1 0,-2 1 0,3 1 0,-2 1 0,3-1 0,-3 1 0,0 0 0,0-2 0,1 4 0,1-2 0,0 1 0,-2-1 0,1-2 0,-3-1 0,1 1 0,-1-1 0,3 3 0,-1-1 0,2 1 0,0-1 0,-1 1 0,0 0 0,-1-1 0,1 0 0,-1-3 0,-1 2 0,-3-4 0,-1 2 0,0-3 0,4 3 0,-1 1 0,3 3 0,0-1 0,1 4 0,3 0 0,-2 3 0,7 3 0,-4-2 0,0 0 0,-1-3 0,-4-2 0,1 0 0,-1-5 0,-3 1 0,-1-4 0,-1 2 0,2 0 0,-2 1 0,3-2 0,-3 3 0,0-4 0,0 2 0,-2-3 0,2 2 0,-1 0 0,0 0 0,1-2 0,-1 1 0,2-1 0,-1 1 0,1 2 0,0-4 0,0 2 0,-1-1 0,1 0 0,-1 1 0,2 0 0,-3-1 0,7-12 0,0-5 0,9-18 0,3-1 0,5-6 0,3 0 0,1 0 0,-6 5 0,5 1 0,-8 4 0,6-4 0,1-6 0,8-10 0,2 0 0,-2-2 0,-6 12 0,-5 3 0,-2 5 0,-3 3 0,-3 1 0,-4 2 0,1 4 0,-5 3 0,0 4 0,-5 1 0,0 0 0,-2 1 0,4-1 0,-4 1 0,4-1 0,-3 2 0,1 0 0,-2 5 0,2-5 0,-2 4 0,0-4 0,1 1 0,0 1 0,5-9 0,4-4 0,3-2 0,0-2 0,-2 3 0,-1 2 0,-6 3 0,0 7 0,-8 2 0,5-1 0,-2 0 0,1-1 0,2-1 0,0 2 0,4-5 0,2-3 0,1 0 0,-1 1 0,-3 5 0,-1 3 0,-4 0 0,3 1 0,-3-1 0,4 0 0,-3 0 0,2 2 0,-3-2 0,1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1:20:42.667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1331 0 24575,'-92'2'0,"16"-1"0,47 0 0,7 0 0,-5 2 0,7 0 0,3-2 0,1 2 0,3-1 0,0 1 0,0 2 0,-1-1 0,-2 3 0,2-2 0,0 2 0,2-3 0,0 2 0,1 1 0,0 0 0,0 0 0,-1 2 0,-1-2 0,1 3 0,-1-4 0,3 2 0,-2 0 0,-3 1 0,2 1 0,-6 2 0,7-2 0,-5 5 0,4-3 0,-4 4 0,1-2 0,2 0 0,0 0 0,3-1 0,-3 2 0,3-4 0,0-1 0,3-1 0,0-2 0,2 0 0,-1 0 0,2 0 0,-3-2 0,1 2 0,-1-1 0,0 1 0,-1 1 0,-1 4 0,-4 4 0,-2 6 0,1-2 0,-1 4 0,5-5 0,-2 2 0,5-2 0,-1-3 0,1-3 0,1 0 0,-2 0 0,0 2 0,0 0 0,0 1 0,-1 1 0,0 3 0,-1-1 0,-2 9 0,3-5 0,-5 7 0,2-1 0,-3 7 0,-1 0 0,-1 2 0,-4 7 0,0 2 0,-4 7 0,1 0 0,4-1 0,3-7 0,5 2 0,2-4 0,0 1 0,-1 4 0,4-9 0,-1 1 0,1-4 0,2-3 0,0-2 0,3-7 0,-1 0 0,1-5 0,0 1 0,0 1 0,3-2 0,-1 1 0,0 0 0,0 1 0,0 3 0,1 0 0,0-2 0,0 2 0,0-3 0,0 3 0,0-2 0,1-4 0,-1 2 0,1-3 0,-1 2 0,1-2 0,1 2 0,-1-3 0,2 6 0,-2-3 0,2 5 0,0-1 0,0-3 0,-1 0 0,1-4 0,-1 2 0,1-3 0,0 3 0,-1-4 0,1 3 0,-1 0 0,2 3 0,-1 1 0,1-3 0,-2 0 0,1-5 0,-2 1 0,1-2 0,-1-3 0,1-2 0,-1 2 0,1-3 0,0 5 0,0-3 0,-1 3 0,1-1 0,1 3 0,-1-2 0,0-1 0,1 2 0,0-1 0,0 2 0,1 0 0,-1 1 0,3 3 0,-2-1 0,4 1 0,-3-1 0,1-3 0,0 0 0,-1 1 0,2-2 0,-2 2 0,4 0 0,-5-1 0,4 1 0,-2-2 0,1 1 0,-1 2 0,2-3 0,1 5 0,0-2 0,1 2 0,1 2 0,0-2 0,1-1 0,-2-2 0,-3-5 0,0-1 0,-2-1 0,0-2 0,3 5 0,-4-3 0,5 2 0,-3-3 0,0-1 0,-1 1 0,3 1 0,-1 2 0,2 1 0,-3-2 0,1-1 0,2 2 0,3 2 0,6 7 0,1-2 0,3 5 0,-4-6 0,-2-2 0,-5-4 0,-3-3 0,-3-3 0,2 3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1:20:46.436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0 1 24575,'46'4'0,"-3"-1"0,-12 3 0,0-2 0,-5 1 0,2-1 0,-4-1 0,0 0 0,0-1 0,-6 1 0,5 1 0,-3 0 0,0 0 0,-4-1 0,-4-1 0,-4-1 0,2 2 0,-2-1 0,3 2 0,7 0 0,4 2 0,2-1 0,-3 3 0,-2-3 0,-2 2 0,1 1 0,-3-1 0,4 4 0,0 0 0,4 2 0,1 1 0,3 1 0,-3-2 0,0-1 0,-3 1 0,-5-4 0,2 4 0,0-3 0,0 2 0,0-1 0,-2-1 0,-3 0 0,2 0 0,-3-1 0,5 1 0,-4 2 0,3-3 0,-2 3 0,0-3 0,0 1 0,0 0 0,-1-1 0,0 1 0,5 0 0,2 4 0,2 2 0,1 2 0,-1 1 0,-1-3 0,-1 2 0,-5-5 0,0 2 0,-4-2 0,7 6 0,2 1 0,1 2 0,-1 0 0,-5-7 0,1 3 0,1-3 0,-1 3 0,0-1 0,-4 0 0,-1-4 0,-2 1 0,-1-4 0,0 3 0,1 0 0,0 2 0,5 3 0,-1 1 0,1 3 0,0-1 0,-5-4 0,2 3 0,-2-2 0,1 6 0,0 0 0,0 3 0,-2-2 0,1 2 0,-2-3 0,0 0 0,0 5 0,1-1 0,6 14 0,2 5 0,4 4 0,-3-3 0,-5-12 0,-3-7 0,-2-3 0,-1-4 0,-1 4 0,1-4 0,-2-1 0,0 0 0,-3-2 0,2 1 0,-3-1 0,2-4 0,-2-1 0,1 0 0,1 1 0,-2 3 0,1-3 0,0 7 0,-1-3 0,2 4 0,-2 3 0,1 2 0,-1-3 0,1 3 0,-1-4 0,0 6 0,-1-2 0,1-6 0,-2 3 0,2-3 0,-1 10 0,-2 0 0,-2 2 0,-1 1 0,0-3 0,0-3 0,2-5 0,0-4 0,1-4 0,2 0 0,-3-2 0,2 4 0,-2-1 0,1 3 0,-4 0 0,1 2 0,-2 1 0,-1 2 0,2-6 0,0 4 0,1-5 0,0 2 0,-2-2 0,3-1 0,-2-1 0,0 1 0,-1 1 0,0 1 0,0 1 0,1-4 0,0 0 0,-1 0 0,-1-1 0,-4 4 0,3-4 0,-2 0 0,2-1 0,0-2 0,-1 0 0,3-2 0,-1 0 0,2 0 0,-1-1 0,0 0 0,1 1 0,-1-4 0,0 3 0,0-2 0,-4 2 0,1-1 0,1 0 0,-3 1 0,3-1 0,-4 1 0,2-1 0,-2 0 0,-1 0 0,3-2 0,0-2 0,1 2 0,-3 1 0,0-1 0,-2 1 0,-4 0 0,-3 2 0,-3 2 0,3-2 0,-2 1 0,4-2 0,-4 2 0,0-1 0,-2 2 0,-1-2 0,-3 3 0,-1-2 0,-1 1 0,-2-1 0,6-2 0,4-1 0,9-3 0,6-1 0,3-2 0,2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29:22.389"/>
    </inkml:context>
    <inkml:brush xml:id="br0">
      <inkml:brushProperty name="width" value="0.70273" units="cm"/>
      <inkml:brushProperty name="height" value="0.70273" units="cm"/>
      <inkml:brushProperty name="color" value="#FF0000"/>
    </inkml:brush>
  </inkml:definitions>
  <inkml:trace contextRef="#ctx0" brushRef="#br0">5024 0 24575,'-42'61'0,"0"-1"0,3-6 0,-3 4 0,-1 0 0,-3 0 0,-3 0 0,-1 4-246,4-5 0,-1 4 0,-2 0 0,1 0 0,-3-1 0,0 0 0,-1 0 0,0 0 0,-3 4 0,-1 0 0,0 0 0,0 1 0,-1 1 0,1 0 0,0 0 0,1-1 0,3-5 0,0 0 0,2-2 0,2-1-38,-3 8 1,4-1-1,0-1 284,3-5 0,1-1 0,-3 4 0,3-2 0,-4 5 0,1-1 0,4-5 0,-14 19 0,-1-1 0,1-1 0,-3 4 0,8-11 491,18-23 1,4-5-360,-4 6 0,0-1-132,-21 36 0,-2 0 0,-1 2 0,-7-7 0,1-7 0,25-29 0,-3-1 0,3-3 0,-1 0 0,-5 7 0,1 0 0,2-1 0,0 0 0,2 1 0,3-2 983,-17 22 0,4 0 0,12-16 0,-3 4-391,-4 5-592,4-7 0,3-3 0,3-5 0,3-7 0,1 4 0,1 1 0,3-2 0,-2 1 0,-5 1 0,-5 10 0,-12 9 0,-2 9 0,-5-2 0,3-1 0,0-3 0,-5 6 0,2-1 0,-5 7 0,1-1 0,6 1 0,4-8 0,-3 4 0,2-8 0,-2 3 0,-3 1 0,13-12 0,2-6 0,10-7 0,-3 0 0,1 1 0,-6 5 0,4-2 0,2-4 0,1-2 0,6-4 0,-4 2 0,3-2 0,-2 5 0,2-7 0,-1 3 0,1-3 0,-1 1 0,0-1 0,1-1 0,6-9 0,7-5 0,6-10 0,6-5 0,1-31 0,0-3 0,0-26 0,-3-1 0,2-12 0,1-5 0,0-16 0,1-2 0,-1 40 0,-1 0 0,3-46 0,-1 48 0,1 1 0,3-35 0,4 1 0,-1 2 0,1-5 0,-4 7 0,4-10 0,-4 15 0,7-6 0,-2 11 0,1 4 0,-2 4 0,2-3 0,1-2 0,0 1 0,-1 8 0,-2 12 0,-4 16 0,1 6 0,-2 14 0,-1 7 0,-1 43 0,0 7 0,0 42 0,0 5 0,-1-39 0,0 1 0,0-3 0,1 0 0,-1 8 0,0 0 0,1 40 0,0-50 0,0 1 0,0 41 0,0-20 0,-2-11 0,1-11 0,-3-8 0,4-2 0,-2-6 0,0-5 0,2-7 0,-2-6 0,1 1 0,1-1 0,-4 2 0,4 5 0,-3-1 0,2-1 0,-1 0 0,1-3 0,-1 1 0,-2 5 0,-1 2 0,-1 1 0,-2 2 0,2-7 0,2 0 0,1-6 0,3-3 0,-3 0 0,1-3 0,-2 2 0,1 0 0,1-1 0,-2-2 0,2 2 0,-1-2 0,-1 8 0,-1-1 0,0 0 0,-1-2 0,1-3 0,3-4 0,-1 2 0,6-1 0,11-3 0,14-4 0,23-12 0,24-10 0,-21 10 0,4 1 0,4-3 0,6 1-492,27 1 0,6 1 251,-6 2 1,1-1 240,-24 2 0,2 0 0,-2 1 0,22-1 0,-3 0-243,-8-3 1,-4 1 242,-16 3 0,-2 0 0,-5-1 0,-3 0 0,18-5 0,-11 3 0,-14-4 983,-2 4-538,-2-1 77,-1 3-522,-9-1 0,-1 4 0,-9 0 0,-7 1 0,1 1 0,-2 0 0,5-1 0,-1 1 0,5-2 0,4 2 0,-4 1 0,-4 1 0,-14 0 0,-36-9 0,20 6 0,-22-5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29:27.435"/>
    </inkml:context>
    <inkml:brush xml:id="br0">
      <inkml:brushProperty name="width" value="0.70273" units="cm"/>
      <inkml:brushProperty name="height" value="0.70273" units="cm"/>
      <inkml:brushProperty name="color" value="#FF0000"/>
    </inkml:brush>
  </inkml:definitions>
  <inkml:trace contextRef="#ctx0" brushRef="#br0">5024 0 24575,'-42'61'0,"0"-1"0,3-6 0,-3 4 0,-1 0 0,-3 0 0,-3 0 0,-1 4-246,4-5 0,-1 4 0,-2 0 0,1 0 0,-3-1 0,0 0 0,-1 0 0,0 0 0,-3 4 0,-1 0 0,0 0 0,0 1 0,-1 1 0,1 0 0,0 0 0,1-1 0,3-5 0,0 0 0,2-2 0,2-1-38,-3 8 1,4-1-1,0-1 284,3-5 0,1-1 0,-3 4 0,3-2 0,-4 5 0,1-1 0,4-5 0,-14 19 0,-1-1 0,1-1 0,-3 4 0,8-11 491,18-23 1,4-5-360,-4 6 0,0-1-132,-21 36 0,-2 0 0,-1 2 0,-7-7 0,1-7 0,25-29 0,-3-1 0,3-3 0,-1 0 0,-5 7 0,1 0 0,2-1 0,0 0 0,2 1 0,3-2 983,-17 22 0,4 0 0,12-16 0,-3 4-391,-4 5-592,4-7 0,3-3 0,3-5 0,3-7 0,1 4 0,1 1 0,3-2 0,-2 1 0,-5 1 0,-5 10 0,-12 9 0,-2 9 0,-5-2 0,3-1 0,0-3 0,-5 6 0,2-1 0,-5 7 0,1-1 0,6 1 0,4-8 0,-3 4 0,2-8 0,-2 3 0,-3 1 0,13-12 0,2-6 0,10-7 0,-3 0 0,1 1 0,-6 5 0,4-2 0,2-4 0,1-2 0,6-4 0,-4 2 0,3-2 0,-2 5 0,2-7 0,-1 3 0,1-3 0,-1 1 0,0-1 0,1-1 0,6-9 0,7-5 0,6-10 0,6-5 0,1-31 0,0-3 0,0-26 0,-3-1 0,2-12 0,1-5 0,0-16 0,1-2 0,-1 40 0,-1 0 0,3-46 0,-1 48 0,1 1 0,3-35 0,4 1 0,-1 2 0,1-5 0,-4 7 0,4-10 0,-4 15 0,7-6 0,-2 11 0,1 4 0,-2 4 0,2-3 0,1-2 0,0 1 0,-1 8 0,-2 12 0,-4 16 0,1 6 0,-2 14 0,-1 7 0,-1 43 0,0 7 0,0 42 0,0 5 0,-1-39 0,0 1 0,0-3 0,1 0 0,-1 8 0,0 0 0,1 40 0,0-50 0,0 1 0,0 41 0,0-20 0,-2-11 0,1-11 0,-3-8 0,4-2 0,-2-6 0,0-5 0,2-7 0,-2-6 0,1 1 0,1-1 0,-4 2 0,4 5 0,-3-1 0,2-1 0,-1 0 0,1-3 0,-1 1 0,-2 5 0,-1 2 0,-1 1 0,-2 2 0,2-7 0,2 0 0,1-6 0,3-3 0,-3 0 0,1-3 0,-2 2 0,1 0 0,1-1 0,-2-2 0,2 2 0,-1-2 0,-1 8 0,-1-1 0,0 0 0,-1-2 0,1-3 0,3-4 0,-1 2 0,6-1 0,11-3 0,14-4 0,23-12 0,24-10 0,-21 10 0,4 1 0,4-3 0,6 1-492,27 1 0,6 1 251,-6 2 1,1-1 240,-24 2 0,2 0 0,-2 1 0,22-1 0,-3 0-243,-8-3 1,-4 1 242,-16 3 0,-2 0 0,-5-1 0,-3 0 0,18-5 0,-11 3 0,-14-4 983,-2 4-538,-2-1 77,-1 3-522,-9-1 0,-1 4 0,-9 0 0,-7 1 0,1 1 0,-2 0 0,5-1 0,-1 1 0,5-2 0,4 2 0,-4 1 0,-4 1 0,-14 0 0,-36-9 0,20 6 0,-22-5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28:13.007"/>
    </inkml:context>
    <inkml:brush xml:id="br0">
      <inkml:brushProperty name="width" value="0.70273" units="cm"/>
      <inkml:brushProperty name="height" value="0.70273" units="cm"/>
      <inkml:brushProperty name="color" value="#FF0000"/>
    </inkml:brush>
  </inkml:definitions>
  <inkml:trace contextRef="#ctx0" brushRef="#br0">5024 0 24575,'-42'61'0,"0"-1"0,3-6 0,-3 4 0,-1 0 0,-3 0 0,-3 0 0,-1 4-246,4-5 0,-1 4 0,-2 0 0,1 0 0,-3-1 0,0 0 0,-1 0 0,0 0 0,-3 4 0,-1 0 0,0 0 0,0 1 0,-1 1 0,1 0 0,0 0 0,1-1 0,3-5 0,0 0 0,2-2 0,2-1-38,-3 8 1,4-1-1,0-1 284,3-5 0,1-1 0,-3 4 0,3-2 0,-4 5 0,1-1 0,4-5 0,-14 19 0,-1-1 0,1-1 0,-3 4 0,8-11 491,18-23 1,4-5-360,-4 6 0,0-1-132,-21 36 0,-2 0 0,-1 2 0,-7-7 0,1-7 0,25-29 0,-3-1 0,3-3 0,-1 0 0,-5 7 0,1 0 0,2-1 0,0 0 0,2 1 0,3-2 983,-17 22 0,4 0 0,12-16 0,-3 4-391,-4 5-592,4-7 0,3-3 0,3-5 0,3-7 0,1 4 0,1 1 0,3-2 0,-2 1 0,-5 1 0,-5 10 0,-12 9 0,-2 9 0,-5-2 0,3-1 0,0-3 0,-5 6 0,2-1 0,-5 7 0,1-1 0,6 1 0,4-8 0,-3 4 0,2-8 0,-2 3 0,-3 1 0,13-12 0,2-6 0,10-7 0,-3 0 0,1 1 0,-6 5 0,4-2 0,2-4 0,1-2 0,6-4 0,-4 2 0,3-2 0,-2 5 0,2-7 0,-1 3 0,1-3 0,-1 1 0,0-1 0,1-1 0,6-9 0,7-5 0,6-10 0,6-5 0,1-31 0,0-3 0,0-26 0,-3-1 0,2-12 0,1-5 0,0-16 0,1-2 0,-1 40 0,-1 0 0,3-46 0,-1 48 0,1 1 0,3-35 0,4 1 0,-1 2 0,1-5 0,-4 7 0,4-10 0,-4 15 0,7-6 0,-2 11 0,1 4 0,-2 4 0,2-3 0,1-2 0,0 1 0,-1 8 0,-2 12 0,-4 16 0,1 6 0,-2 14 0,-1 7 0,-1 43 0,0 7 0,0 42 0,0 5 0,-1-39 0,0 1 0,0-3 0,1 0 0,-1 8 0,0 0 0,1 40 0,0-50 0,0 1 0,0 41 0,0-20 0,-2-11 0,1-11 0,-3-8 0,4-2 0,-2-6 0,0-5 0,2-7 0,-2-6 0,1 1 0,1-1 0,-4 2 0,4 5 0,-3-1 0,2-1 0,-1 0 0,1-3 0,-1 1 0,-2 5 0,-1 2 0,-1 1 0,-2 2 0,2-7 0,2 0 0,1-6 0,3-3 0,-3 0 0,1-3 0,-2 2 0,1 0 0,1-1 0,-2-2 0,2 2 0,-1-2 0,-1 8 0,-1-1 0,0 0 0,-1-2 0,1-3 0,3-4 0,-1 2 0,6-1 0,11-3 0,14-4 0,23-12 0,24-10 0,-21 10 0,4 1 0,4-3 0,6 1-492,27 1 0,6 1 251,-6 2 1,1-1 240,-24 2 0,2 0 0,-2 1 0,22-1 0,-3 0-243,-8-3 1,-4 1 242,-16 3 0,-2 0 0,-5-1 0,-3 0 0,18-5 0,-11 3 0,-14-4 983,-2 4-538,-2-1 77,-1 3-522,-9-1 0,-1 4 0,-9 0 0,-7 1 0,1 1 0,-2 0 0,5-1 0,-1 1 0,5-2 0,4 2 0,-4 1 0,-4 1 0,-14 0 0,-36-9 0,20 6 0,-22-5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36:38.631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3136 1 24575,'15'98'0,"-1"1"0,0-1 0,0 1 0,1-1 0,-3-10 0,1-4 0,-2-4 0,-1 0 0,1 24 0,-3-2 0,-2-20 0,-4-1 0,1-12 0,0-5 0,-3-21 0,0-11 0,0 2 0,0-3 0,-2-4 0,0-1 0,-4 2 0,-4 2 0,-3 9 0,-7 1 0,-1 5 0,-4-5 0,3 4 0,-3-5 0,1 2 0,-4-3 0,3-1 0,-2-7 0,2 2 0,3-6 0,-4 1 0,5-2 0,-6-1 0,5-3 0,-8 1 0,-1 0 0,-4 1 0,-4 1 0,3 0 0,3-4 0,-1 0 0,5-3 0,-10 2 0,3 4 0,-13-1 0,2 2 0,-20 3 0,-4-5 0,-23 4 0,43-13 0,-2-1 0,-12 1 0,-1 1-437,-1 0 0,-3-1 437,-18-1 0,-4-1 0,4 0 0,-2-1 0,-8-1 0,1 0 0,11-2 0,2-1 0,6 1 0,4-2-25,14 0 0,1-2 25,1 2 0,2-1 0,-29 4 0,10-1 0,21-4 0,10-1 872,4-1-872,-2 0 52,9 1-52,2-2 0,9 0 0,4 0 0,7 0 0,3 0 0,27-31 0,14-10 0,24-34 0,-22 30 0,0 0 0,-1 2 0,0-2 0,3-7 0,1 1 0,-6 6 0,0 2 0,-1 0 0,-2 2 0,19-25 0,-15 17 0,-10 15 0,-10 13 0,-4 7 0,-4 7 0,0-3 0,2 1 0,-3-4 0,4 1 0,-6 3 0,-17 29 0,-22 21 0,-27 34 0,24-33 0,-2 1 0,-1 1 0,0 0 0,-3 1 0,0-1 0,8-6 0,0-1 0,0 3 0,2-1 0,-14 18 0,7-4 0,10-13 0,10-10 0,0-10 0,6-1 0,2-9 0,4 1 0,3-6 0,-1 1 0,-5 0 0,-2 6 0,-6-1 0,4 3 0,-1-1 0,5-4 0,5-3 0,1-2 0,2 1 0,18 6 0,-4-1 0,15 6 0,1-4 0,2 6 0,20 3 0,2 6 0,17 2 0,-12-4 0,14 4 0,0-2 0,17 6 0,5 3 0,3-1 0,-18-5 0,-7-5 0,-15-4 0,-4-1 0,0 6 0,3-3 0,4 4 0,25 3 0,2-1 0,12 3 0,-12-6 0,-19-9 0,-21-6 0,-20-7 0,-12-3 0,-8-1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39:02.18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0 498 24575,'88'-44'0,"0"1"0,0-1 0,-22 13 0,-3 1 0,2 2 0,10-3 0,3 1 0,-11 6 0,28-3 0,-86 27 0,-1 0 0,5 3 0,2 2 0,10 4 0,-1 4 0,1 1 0,-2 1 0,-1 1 0,3 4 0,1 3 0,8 3 0,-10-4 0,-1-5 0,-9-6 0,-4-4 0,-1-2 0,-2-2 0,6 0 0,-1 1 0,6-1 0,-2 0 0,3-1 0,3 1 0,5-2 0,2 0 0,7-1 0,6 0 0,6 0 0,18 0 0,9-4 0,12-2 0,6-7 0,-17 0 0,-11-1 0,-15 2 0,-13 2 0,-5 4 0,-8 0 0,-5 3 0,-4-1 0,-2 2 0,-2-1 0,-1 3 0,-1-2 0,3 2 0,-3 0 0,3 3 0,1 3 0,9 9 0,0 5 0,16 13 0,-1 5 0,9 4 0,1 2 0,-7-8 0,-6-6 0,-11-9 0,-5-6 0,-5-7 0,-1 1 0,-2-6 0,1 2 0,-1-1 0,2-1 0,2 0 0,2-1 0,5 1 0,4-2 0,14 0 0,7-1 0,17-4 0,8 1 0,1-7 0,8-2 0,-8-2 0,2-5 0,-4 2 0,-16 4 0,-17 4 0,-19 6 0,-10 3 0,1-2 0,14 0 0,4 2 0,19-4 0,27 3 0,-24 0 0,2 0 0,7 1 0,3 0 0,9 0 0,0 0 0,-7 0 0,-3 0 0,0 0 0,-4 0 0,23 0 0,-31 0 0,-22 2 0,-7-2 0,8 3 0,13-2 0,22 3 0,11-4 0,-3 5 0,-15-5 0,-22 2 0,-16-2 0,-12-2 0,-36-15 0,0-3 0,-25-14 0,-10-7 0,-10-7 0,27 17 0,-1 0 0,3 2 0,2 1 0,-29-23 0,17 12 0,6 0 0,10 7 0,-4 2 0,16 10 0,7 9 0,8 2 0,2 4 0,-1-1 0,2 1 0,-1 1 0,0-1 0,4 2 0,-2-1 0,34 10 0,-12-1 0,24 6 0,-17-3 0,3-1 0,5 7 0,8 3 0,11 9 0,1-2 0,7 3 0,-2-2 0,11-2 0,-7-2 0,10 2 0,-10-5 0,-2 2 0,-6-6 0,-9 1 0,-8-6 0,0 4 0,1-3 0,0 0 0,0 0 0,-4-2 0,-7-3 0,-3 0 0,-6-1 0,0-1 0,2 2 0,2-1 0,0 2 0,-5-3 0,-31 18 0,-1-5 0,-25 21 0,7-4 0,-9 12 0,-1 0 0,-11 11 0,2-1 0,-2 1 0,3 0 0,6-3 0,8-9 0,0 4 0,7-10 0,4-3 0,7-10 0,8-8 0,7-5 0,3-3 0,0-4 0,0 0 0,-2-1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0:47:07.926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32 0 24575,'0'54'0,"0"-2"0,0-17 0,0 2 0,0-4 0,-1 0 0,0 0 0,-4 4 0,2 5 0,-2 6 0,3 7 0,0-4 0,2-5 0,-2-10 0,2-10 0,0-2 0,-2-5 0,2 1 0,-2-5 0,1-2 0,0-1 0,0-7 0,1 8 0,0-5 0,-2 5 0,2 1 0,-2 0 0,2 6 0,0-3 0,0 3 0,0-6 0,0 3 0,0-1 0,2 2 0,1 2 0,1-5 0,0-3 0,-1-4 0,-2-1 0,3 4 0,-1-2 0,0 1 0,2-3 0,-1 0 0,4 3 0,-4-3 0,3 2 0,-1-1 0,1-3 0,2 2 0,-1-2 0,1 0 0,1 0 0,4 2 0,1-1 0,2 0 0,3 0 0,17 2 0,38 1 0,-24-3 0,4-1 0,10 0 0,0-1 0,-4-1 0,-2 0 0,2 0 0,-2-1 0,34-1 0,-3 1 0,-23 0 0,-17-2 0,-8 2 0,0-2 0,0 0 0,-2 0 0,4 0 0,-4 0 0,-5 0 0,8 0 0,0 0 0,31 0 0,-22 0 0,5 0 0,16 0 0,2 0 0,-10 0 0,-2 0 0,-6 0 0,-5 0 0,7 2 0,-11 1 0,0-1 0,6 0 0,-9-2 0,-11 0 0,-9 0 0,-9 0 0,-7 0 0,-1 0 0,3 1 0,2 0 0,5 0 0,-6-1 0,-5-1 0,7 11 0,-12-9 0,9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0:47:11.50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0 764 24575,'73'0'0,"1"0"0,0 0 0,5 0 0,40 1 0,12-2-328,-27 0 0,5 0 0,5 0 82,-8 1 0,6 1 0,2 0 0,3-1 0,11 0 0,5-1 0,0 0 0,-1 1 0,-3 0 0,1 1 0,-3 1 0,-3-1 0,-16-1 0,-2 0 0,-4 0 0,-2 0-82,17 0 0,-5 0 0,-8 0-164,10 0 0,-6 0 294,-1 0 0,-4 0 198,-16 0 0,-3 0 0,2 0 0,-2 0 0,-9-2 0,1 1 0,26-1 0,5 0 491,0-1 1,2 0-152,10 0 1,-1-1-341,-9 3 0,-6-1 491,-21-1 1,-6 1 491,53 1 0,-37-1 0,-8 2-126,-17 0-857,0 0 831,-12 0-831,-16 1 0,-3 0 0,22 0 0,19-1 0,42 0 0,-50 0 0,2 0 0,3 0 0,-1 0 0,53 0 0,-26-2 0,-49 2 0,-20-2 0,-31-1 0,-41-15 0,2 2 0,-33-10 0,3-1 0,-29-4 0,27 10 0,-4 0 0,-6-1 0,-3 0 0,-7-2 0,-1 0 0,8 5 0,-1-1-256,-12-5 1,1 0 255,8 3 0,0 1 0,-2-1 0,4 1 0,-38-9 0,42 11 0,35 10 0,7-1 0,4 3 0,-15-5 511,-5 4-511,-10-7 0,-3 3 0,9-1 0,2 3 0,11 2 0,6 0 0,4 2 0,5 1 0,2 0 0,-6-3 0,-4-2 0,-12-4 0,-6-1 0,-2-1 0,2 4 0,3-1 0,10 3 0,7 0 0,10 1 0,13 4 0,4 1 0,110 29 0,12 0 0,-7-2 0,7 1-243,-16-4 1,-1-1 242,2-1 0,-2 0 0,-9 0 0,-1 1 0,14 3 0,0 2 0,-9 0 0,-1 0 0,10 1 0,0 0-492,-12-1 0,-2-2 0,-4-2 0,-3-2 0,-10-2 0,-2 0 0,6-2 0,-1-1-492,51 13 0,0-7 264,-19 0 1045,-23-8-325,-14-2 983,4-1 0,1 1 0,22 5 0,17 4-492,-41-7 1,3 0-1,1 1 1,-1 0 394,48 5-886,-22-2 0,-45-9 0,-13-4 0,-19 1 0,-8-2 0,-4 0 0,-42 2 0,4 0 0,-47 5 0,14-4 0,-18 7 0,-5-1 0,-22 10 0,32-8 0,-5 2 0,-8 5 0,-2 1-351,-9-1 1,-2 0 350,-7 6 0,-2 0 0,4-4 0,0 0 0,1 3 0,3-1 0,9-6 0,7 0 0,-34 11 0,48-13 0,26-4 0,10-3 0,-3-2 0,0 1 701,-8 1-701,7-2 0,-2 5 0,6-5 0,0 3 0,-3-1 0,6-2 0,4 1 0,7-5 0,10 2 0,1-3 0,-4 2 0,4-1 0,-11 1 0,-3 1 0,-5-1 0,-3 1 0,-2-1 0,3-1 0,-1 1 0,1-1 0,1 2 0,6-2 0,-4 1 0,12-3 0,-3 3 0,8-1 0,-1 0 0,0 1 0,-4-3 0,-13 5 0,-14-4 0,-5 4 0,5-3 0,17 1 0,29-2 0,13-1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53:48.49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2301 24575,'37'-2'0,"3"0"0,5-5 0,13-2 0,7-1 0,5 0 0,-10 1 0,-3 4 0,-5 1 0,1 0 0,10 1 0,5-2 0,13 0 0,-12 0 0,4 0 0,-11-2 0,2-2 0,-1-3 0,0-2 0,-12 2 0,-1-1 0,-6 2 0,-3-3 0,3 1 0,-11-1 0,5-3 0,-6 3 0,7-11 0,-1 1 0,3-9 0,-4 5 0,3-6 0,-5-1 0,0-5 0,-1-9 0,-5-1 0,-4-2 0,-3-4 0,-8-1 0,-1-10 0,-8-8 0,0-7 0,-7 3 0,-6-6 0,-5 6 0,-5-6 0,-3 5 0,2 9 0,-3 15 0,-9 1 0,-13 7 0,-4-6 0,-4 8 0,6 5 0,12 14 0,2 2 0,7 9 0,2-1 0,-5-1 0,3 0 0,-1 0 0,3 0 0,3 2 0,2 0 0,-2 0 0,5 3 0,-1 0 0,3 3 0,-1-3 0,-3 0 0,-1-2 0,2 3 0,0 1 0,4-1 0,-2-1 0,4 1 0,2 3 0,4 2 0,-4-1 0,2 0 0,-5-3 0,3 3 0,1 0 0,0 1 0,1-1 0,-1-3 0,0 0 0,0-1 0,-2 3 0,4 0 0,-2 2 0,0 0 0,-4-3 0,2 0 0,-3-3 0,3 3 0,0 0 0,2 4 0,0 0 0,0 0 0,1-1 0,-2 2 0,2-2 0,-1 3 0,-2 28 0,3 3 0,1 36 0,3-8 0,-1 21 0,3 3 0,-2-30 0,1 2 0,1 5 0,0 1 0,0 0 0,0 0 0,0 42 0,-2-12 0,2-20 0,-2-9 0,2-9 0,0-13 0,0-15 0,0-5 0,0-47 0,-2 6 0,-1-40 0,-1 11 0,-1-11 0,2-2 0,-4-20 0,3 5 0,-8-11 0,1 11 0,-1 11 0,0 15 0,5 9 0,1 12 0,2 7 0,2 8 0,-1 6 0,3 5 0,-2 0 0,2-3 0,0 2 0,0-3 0,0 4 0,2-3 0,-2 2 0,1 0 0,-1 1 0,5 2 0,8 3 0,15-1 0,10 2 0,22-1 0,2 1 0,6-1 0,8 3 0,-8-5 0,-5 3 0,-6-6 0,-26 5 0,-7-1 0,-12 4 0,-7-1 0,4 2 0,5-2 0,-1 2 0,7 0 0,10 0 0,7 0 0,-1 0 0,-10 0 0,-18 0 0,-4 0 0,-1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40:19.06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3376 100 24575,'-72'0'0,"8"0"0,0 0 0,19 0 0,17 0 0,9 0 0,8 0 0,1 0 0,0 0 0,-15 2 0,-5 0 0,-10 4 0,-2 1 0,6 1 0,-1-2 0,13-1 0,3-3 0,6 1 0,-1-3 0,-2 4 0,-12-4 0,-27-1 0,-29-4 0,-18-6 0,29 2 0,-2-1-226,8 1 0,0 0 226,-10-3 0,-2 0 0,6 1 0,2 0 0,4 1 0,5 0 0,-42-5 0,24 7 0,35 6 0,9 2 0,6 0 0,7 0 452,3 2-452,0 0 0,-4 5 0,-7 1 0,-7 6 0,1 2 0,-2 1 0,-1 4 0,3-4 0,-9 1 0,5-1 0,-7 2 0,7-4 0,-7 4 0,-5-5 0,-17-1 0,-17-3 0,8-3 0,-15-2 0,9 3 0,-8-5 0,6 4 0,23-5 0,23 4 0,17 3 0,9 5 0,4 4 0,0 6 0,6 0 0,1 0 0,0 5 0,2-3 0,-1 11 0,3 5 0,4 12 0,3 0 0,4 8 0,5-9 0,6 1 0,2-6 0,-4-8 0,-3-9 0,-6-8 0,-4-7 0,-3 0 0,0-4 0,-2 0 0,0 0 0,0 6 0,0 5 0,-2 9 0,2 7 0,-3 6 0,3 1 0,-2-2 0,1-7 0,-1-8 0,2-5 0,0-3 0,2-3 0,0 10 0,0-2 0,3 15 0,-1 4 0,4 12 0,6 1 0,3 3 0,12-8 0,1-4 0,8-7 0,2-8 0,2-3 0,15 0 0,9 3 0,28 5 0,-31-15 0,5-1-444,15 1 1,4 0 443,-1-1 0,0 1 0,10 1 0,-1-1 0,-13 0 0,-3 0 0,3-1 0,0-1 0,-1 0 0,0-1 0,2-3 0,-1-2 0,-6-1 0,-2-2 0,6-2 0,-2-1-5,-13-4 1,-2-1 4,-4 0 0,0-2 0,42 3 0,-6-1 0,-1 0 0,-23-2 0,9 0-492,21 0 0,7 0 164,-18 1 0,5 0 0,2 0 306,10-1 1,1-1 0,-1 2 21,-8-1 0,-3 1 0,-3 0 0,-12-2 0,-4 0 0,-3 1 311,19 0 0,-7 0-311,-28 0 0,-3-1 9,40 1-9,-17-1 0,-4-4 0,15 2 0,16-5 0,-48 2 0,1 0 0,-1 0 0,1 0 491,-3-2 1,-2 0 491,41-4-652,-21 2-331,1 0 0,-14 2 0,6 1 0,-1 1 0,16-1 0,-10 3 0,33-1 0,-30 2 0,7 0-328,-10-1 0,5-1 0,5 1 0,14 0 0,5-1 0,-2 1 220,-7-1 0,-2 1 1,-1-1-207,-3 0 0,-1-1 1,-6 2 313,10 0 0,-7 1 0,-14-2 0,-5 1 0,20 1 0,-36-2 0,-22 0 983,-1-4 0,-1-1 0,6-5-700,4-5-283,6-8 0,8-2 0,11-12 0,7-3 0,16-16 0,-36 18 0,2-4-307,7-9 1,0-3 306,-1-1 0,-2-2 0,4-13 0,-3 0 0,-8 12 0,-4 0 0,-1-1 0,-3 1 0,-8 11 0,-3 2 0,10-33 0,-13 20 0,-11-1 0,-6 12 0,-2-10 613,-8 3-613,-8-13 0,-10 5 0,-10-20 0,-8 5 0,16 30 0,-4 1 0,-1 2 0,-4 2 0,3 0 0,-2 3 0,-25-21 0,7 11 0,12 16 0,0 5 0,-1 4 0,-6 5 0,-6 3 0,-20 2 0,-4 6 0,-20-3 0,40 8 0,-4 2 0,-15-1 0,-3 1-492,-6-1 0,-6 0 261,9 2 0,-5 1 1,-3 0-98,-3-2 0,-3 0 0,-1 1 0,-4 0 0,0 1 0,4-1 234,17 1 0,3-1 0,5 1 94,-6 1 0,14 0 0,14 0 0,21 0 0,14 0 983,2-1-491,-9 0 491,-13 0 0,-18 1-498,-18 0-485,-9-2 0,-9 1 0,-4-1 0,-5 2 0,11 0 0,-11 0 0,10 0 0,-8 0 0,7 0 0,14 0 0,13-2 0,13 0 0,14-2 0,6-2 0,9 2 0,-4-1 0,-9-1 0,-10 2 0,-20-5 0,-11 3 0,-18-3 0,0 3 0,-12-2 0,21 1 0,10 3 0,29 0 0,19 4 0,18 0 0,1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1:08:22.136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1024 1 24575,'-28'24'0,"-2"4"0,4 5 0,-1 6 0,-8 8 0,0 1 0,3-1 0,-4-4 0,12-6 0,-5 2 0,10-9 0,-1 1 0,9-9 0,1-2 0,0 3 0,-1-1 0,-2 5 0,1 2 0,-2 3 0,2 0 0,1 7 0,1 1 0,1 5 0,1 2 0,1-4 0,1-4 0,4-1 0,0 0 0,4 6 0,2 4 0,5 2 0,5 12 0,5 6 0,10 15 0,-9-37 0,3 0 0,3 5 0,3-1 0,3-1 0,1 0 0,1 2 0,1 0 0,-2-6 0,1 0 0,-2-1 0,0 0 0,-1-1 0,-2-1 0,21 28 0,-13-11 0,-12-10 0,-14-14 0,-6 2 0,-5-11 0,0-3 0,-1 0 0,-7-2 0,-11 11 0,-12 3 0,-13 4 0,1-2 0,-6 0 0,5 1 0,-1 3 0,1 2 0,6 2 0,7-8 0,4 3 0,6-9 0,2 3 0,3 1 0,2-3 0,3 11 0,3 10 0,1 12 0,4 16 0,3 8 0,6 2 0,3-34 0,4 2 0,2-1 0,4 1-492,6 8 0,2 1 0,0-2 0,1-3 0,-4-8 0,1-3 0,-2-1 0,-1-2-492,13 30 0,-4 3 104,-7-16 880,-8-9 0,-7-19 983,-2-8 0,-5-10 0,0-1 0,-2 0 0,-2-1 0,-3 3-97,-3 3-886,-6 5 0,-3 9 0,-9 6 0,1 5 0,-4-4 0,2 5 0,1-3 0,1 1 0,1 4 0,4-9 0,1 1 0,0-4 0,4 2 0,-2 1 0,4-3 0,3-6 0,0 4 0,2-2 0,-1 10 0,4 5 0,1 6 0,4-6 0,0 6 0,2-8 0,1 4 0,3-5 0,-4-9 0,4 0 0,-6-7 0,4 0 0,-4-4 0,4-1 0,-2-1 0,0 3 0,1 5 0,1-1 0,1 3 0,-2-9 0,1-1 0,-4-1 0,2 0 0,-2 8 0,0-3 0,0-1 0,0 4 0,0 4 0,0 18 0,0 13 0,0 4 0,0-14 0,0-9 0,0-19 0,0 1 0,1-10 0,-1 0 0,2-6 0,-2 2 0,0-1 0,0-2 0,0 0 0,0-7 0,-13-26 0,2 7 0,-10-22 0,2 13 0,2 3 0,1-1 0,-1 3 0,2 2 0,2-1 0,-7-3 0,-1-6 0,-3-3 0,-7-3 0,3 4 0,1 3 0,4 2 0,5 5 0,4 2 0,-1 5 0,7 2 0,0 0 0,1 2 0,0-1 0,-1 0 0,-5-1 0,3-3 0,-7-2 0,4 0 0,-3-3 0,2 3 0,-2-2 0,2 2 0,-6-7 0,5 4 0,-4-4 0,6 7 0,1-2 0,0 1 0,-1-2 0,-3-2 0,-1-2 0,0 1 0,6 4 0,1 3 0,6 5 0,-3 1 0,0-2 0,14 32 0,-6-16 0,15 26 0,-7-19 0,1-2 0,5 8 0,2 0 0,4 6 0,3 0 0,-5-4 0,1-1 0,-6-7 0,-2 0 0,-1-2 0,-1 1 0,0 0 0,3 2 0,-3-3 0,4 2 0,-3-2 0,-1 0 0,0 2 0,-1-4 0,0 2 0,0-4 0,-3 1 0,3-1 0,-2 2 0,0-1 0,0 1 0,-2-1 0,0-2 0,2-1 0,-3-1 0,2 1 0,-2 0 0,1 2 0,0-3 0,2 5 0,0-2 0,0 4 0,-1-1 0,-2-1 0,-1-3 0,0 1 0,1-1 0,0 2 0,0 2 0,0 1 0,1-2 0,-3-3 0,3-1 0,-2 0 0,1 0 0,-1 3 0,2-3 0,-3 0 0,6 0 0,-4 0 0,4 0 0,-3-1 0,2-1 0,-2 1 0,2 0 0,-2 2 0,0-2 0,0 1 0,0-1 0,0 2 0,1-2 0,-2 3 0,1-2 0,-1 4 0,3-1 0,-4 1 0,4-3 0,-5 0 0,3-1 0,-2 2 0,1 1 0,2 3 0,0-4 0,-1 2 0,0-4 0,-3 0 0,11-8 0,9-9 0,13-12 0,5-10 0,6-10 0,-1-1 0,11-12 0,-4 5 0,-2-4 0,-9 13 0,-3-1 0,5-1 0,0-5 0,20-15 0,-6 6 0,-20 21 0,-1 0 0,17-18 0,-4 2 0,-21 14 0,-10 13 0,-9 7 0,-4 8 0,-3 6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B804A-900F-3E4C-8AAA-25F40CEAB993}" type="datetimeFigureOut">
              <a:t>7/6/20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2854F-287F-8A4E-84A5-08CDEA7592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20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2854F-287F-8A4E-84A5-08CDEA7592F4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831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9852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59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7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2854F-287F-8A4E-84A5-08CDEA7592F4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05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2854F-287F-8A4E-84A5-08CDEA7592F4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723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2854F-287F-8A4E-84A5-08CDEA7592F4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5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00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689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908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44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76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136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11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customXml" Target="../ink/ink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tif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png"/><Relationship Id="rId7" Type="http://schemas.openxmlformats.org/officeDocument/2006/relationships/customXml" Target="../ink/ink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customXml" Target="../ink/ink5.xml"/><Relationship Id="rId4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tiff"/><Relationship Id="rId4" Type="http://schemas.openxmlformats.org/officeDocument/2006/relationships/hyperlink" Target="https://drive.google.com/drive/folders/1zxW2bmrCPPOxSXU91ue4tCt80xTXuKl-?usp=sharing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drive.google.com/drive/folders/1zxW2bmrCPPOxSXU91ue4tCt80xTXuKl-?usp=sharing" TargetMode="External"/><Relationship Id="rId7" Type="http://schemas.openxmlformats.org/officeDocument/2006/relationships/customXml" Target="../ink/ink8.xm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5.tiff"/><Relationship Id="rId7" Type="http://schemas.openxmlformats.org/officeDocument/2006/relationships/image" Target="../media/image36.png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image" Target="../media/image35.png"/><Relationship Id="rId4" Type="http://schemas.openxmlformats.org/officeDocument/2006/relationships/customXml" Target="../ink/ink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.png"/><Relationship Id="rId7" Type="http://schemas.openxmlformats.org/officeDocument/2006/relationships/customXml" Target="../ink/ink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customXml" Target="../ink/ink15.xml"/><Relationship Id="rId4" Type="http://schemas.openxmlformats.org/officeDocument/2006/relationships/image" Target="../media/image29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8.xml"/><Relationship Id="rId5" Type="http://schemas.openxmlformats.org/officeDocument/2006/relationships/image" Target="../media/image34.png"/><Relationship Id="rId4" Type="http://schemas.openxmlformats.org/officeDocument/2006/relationships/customXml" Target="../ink/ink17.xml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1.xml"/><Relationship Id="rId5" Type="http://schemas.openxmlformats.org/officeDocument/2006/relationships/image" Target="../media/image44.png"/><Relationship Id="rId4" Type="http://schemas.openxmlformats.org/officeDocument/2006/relationships/customXml" Target="../ink/ink2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13" Type="http://schemas.openxmlformats.org/officeDocument/2006/relationships/image" Target="../media/image52.png"/><Relationship Id="rId3" Type="http://schemas.openxmlformats.org/officeDocument/2006/relationships/image" Target="../media/image47.jpg"/><Relationship Id="rId7" Type="http://schemas.openxmlformats.org/officeDocument/2006/relationships/image" Target="../media/image49.png"/><Relationship Id="rId12" Type="http://schemas.openxmlformats.org/officeDocument/2006/relationships/customXml" Target="../ink/ink27.xml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.xm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customXml" Target="../ink/ink28.xml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50.png"/><Relationship Id="rId1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0.png"/><Relationship Id="rId3" Type="http://schemas.openxmlformats.org/officeDocument/2006/relationships/customXml" Target="../ink/ink29.xml"/><Relationship Id="rId7" Type="http://schemas.openxmlformats.org/officeDocument/2006/relationships/customXml" Target="../ink/ink31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customXml" Target="../ink/ink30.xml"/><Relationship Id="rId4" Type="http://schemas.openxmlformats.org/officeDocument/2006/relationships/image" Target="../media/image45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2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customXml" Target="../ink/ink33.xml"/><Relationship Id="rId4" Type="http://schemas.openxmlformats.org/officeDocument/2006/relationships/image" Target="../media/image45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4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0.png"/><Relationship Id="rId5" Type="http://schemas.openxmlformats.org/officeDocument/2006/relationships/customXml" Target="../ink/ink35.xml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50275" y="5017382"/>
            <a:ext cx="55819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54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-55974"/>
            <a:ext cx="1524000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n w="38100" cmpd="sng">
                <a:solidFill>
                  <a:srgbClr val="000000"/>
                </a:solidFill>
              </a:ln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5400" dirty="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615E3-6470-8849-80BB-D0C23904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6" y="7374588"/>
            <a:ext cx="6868886" cy="18103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731819-1EE7-D748-89EF-82179EBFD663}"/>
              </a:ext>
            </a:extLst>
          </p:cNvPr>
          <p:cNvSpPr txBox="1"/>
          <p:nvPr/>
        </p:nvSpPr>
        <p:spPr>
          <a:xfrm>
            <a:off x="5486400" y="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46423-77A4-AA4D-AFE9-F29BE1D78714}"/>
              </a:ext>
            </a:extLst>
          </p:cNvPr>
          <p:cNvSpPr txBox="1"/>
          <p:nvPr/>
        </p:nvSpPr>
        <p:spPr>
          <a:xfrm>
            <a:off x="1773637" y="6799355"/>
            <a:ext cx="3486852" cy="461665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LUNES 17:00-17:45 </a:t>
            </a:r>
            <a:r>
              <a:rPr lang="en-US" b="1" dirty="0">
                <a:solidFill>
                  <a:srgbClr val="C00000"/>
                </a:solidFill>
              </a:rPr>
              <a:t>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883A7-A556-744E-B84C-A14722E0A966}"/>
              </a:ext>
            </a:extLst>
          </p:cNvPr>
          <p:cNvSpPr/>
          <p:nvPr/>
        </p:nvSpPr>
        <p:spPr>
          <a:xfrm>
            <a:off x="12231" y="2885823"/>
            <a:ext cx="6857999" cy="2185214"/>
          </a:xfrm>
          <a:prstGeom prst="rect">
            <a:avLst/>
          </a:prstGeom>
          <a:solidFill>
            <a:srgbClr val="FFFF00"/>
          </a:solidFill>
          <a:ln w="857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Usted está conectad@. </a:t>
            </a:r>
            <a:r>
              <a:rPr lang="en-US" sz="36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Wingdings" pitchFamily="2" charset="2"/>
              </a:rPr>
              <a:t></a:t>
            </a:r>
            <a:endParaRPr lang="en-US" sz="3600" b="1">
              <a:solidFill>
                <a:srgbClr val="C00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La clase empezará dentro de poco</a:t>
            </a:r>
          </a:p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(17:00pm hora de Middlebury)</a:t>
            </a:r>
            <a:endParaRPr lang="en-US" sz="3600" b="1">
              <a:solidFill>
                <a:schemeClr val="accent6">
                  <a:lumMod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641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143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488" y="443132"/>
            <a:ext cx="5915025" cy="825773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4A6797-4FA3-BA44-B60C-2B9E23D0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81834"/>
            <a:ext cx="5584264" cy="69803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025" y="443132"/>
            <a:ext cx="1861444" cy="18415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AD243D-F87D-2447-AC51-FEEB6407869B}"/>
              </a:ext>
            </a:extLst>
          </p:cNvPr>
          <p:cNvSpPr txBox="1"/>
          <p:nvPr/>
        </p:nvSpPr>
        <p:spPr>
          <a:xfrm>
            <a:off x="2926298" y="81160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528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47800" y="682760"/>
            <a:ext cx="3810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rgbClr val="800080"/>
                </a:solidFill>
              </a:rPr>
              <a:t>Middlebury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73360"/>
            <a:ext cx="4709006" cy="3048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184" y="3838974"/>
            <a:ext cx="1553343" cy="15367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76364" y="8220670"/>
            <a:ext cx="5552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>
                <a:solidFill>
                  <a:schemeClr val="bg1">
                    <a:lumMod val="75000"/>
                  </a:schemeClr>
                </a:solidFill>
              </a:rPr>
              <a:t>Cursos</a:t>
            </a:r>
            <a:r>
              <a:rPr lang="en-US" sz="54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bg1">
                    <a:lumMod val="75000"/>
                  </a:schemeClr>
                </a:solidFill>
              </a:rPr>
              <a:t>graduados</a:t>
            </a:r>
            <a:endParaRPr lang="en-US" sz="54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98802" y="4997827"/>
            <a:ext cx="110799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2010</a:t>
            </a:r>
          </a:p>
          <a:p>
            <a:r>
              <a:rPr lang="en-US" sz="3600" b="1" dirty="0"/>
              <a:t>2011</a:t>
            </a:r>
          </a:p>
          <a:p>
            <a:r>
              <a:rPr lang="en-US" sz="3600" b="1" dirty="0"/>
              <a:t>2013</a:t>
            </a:r>
          </a:p>
          <a:p>
            <a:r>
              <a:rPr lang="en-US" sz="3600" b="1" dirty="0"/>
              <a:t>2015</a:t>
            </a:r>
          </a:p>
          <a:p>
            <a:r>
              <a:rPr lang="en-US" sz="3600" b="1" dirty="0"/>
              <a:t>2018</a:t>
            </a:r>
          </a:p>
          <a:p>
            <a:r>
              <a:rPr lang="en-US" sz="3600" b="1" dirty="0">
                <a:solidFill>
                  <a:srgbClr val="FF0000"/>
                </a:solidFill>
              </a:rPr>
              <a:t>2020</a:t>
            </a:r>
          </a:p>
        </p:txBody>
      </p:sp>
    </p:spTree>
    <p:extLst>
      <p:ext uri="{BB962C8B-B14F-4D97-AF65-F5344CB8AC3E}">
        <p14:creationId xmlns:p14="http://schemas.microsoft.com/office/powerpoint/2010/main" val="3150114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0"/>
            <a:ext cx="6858000" cy="1292662"/>
          </a:xfrm>
          <a:prstGeom prst="rect">
            <a:avLst/>
          </a:prstGeom>
          <a:solidFill>
            <a:srgbClr val="6666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sz="1800">
              <a:solidFill>
                <a:schemeClr val="accent1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4800">
                <a:solidFill>
                  <a:schemeClr val="accent1"/>
                </a:solidFill>
                <a:latin typeface="Arial Black"/>
                <a:cs typeface="Arial Black"/>
              </a:rPr>
              <a:t>Univ. of California</a:t>
            </a:r>
          </a:p>
          <a:p>
            <a:pPr algn="ctr">
              <a:defRPr/>
            </a:pPr>
            <a:endParaRPr lang="en-US" sz="1100">
              <a:solidFill>
                <a:schemeClr val="accent1"/>
              </a:solidFill>
              <a:latin typeface="Arial Black"/>
              <a:cs typeface="Arial Black"/>
            </a:endParaRPr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-31750" y="7848600"/>
            <a:ext cx="6889750" cy="1431161"/>
          </a:xfrm>
          <a:prstGeom prst="rect">
            <a:avLst/>
          </a:prstGeom>
          <a:solidFill>
            <a:srgbClr val="6666C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endParaRPr lang="en-US" sz="900">
              <a:solidFill>
                <a:schemeClr val="accent1"/>
              </a:solidFill>
              <a:cs typeface="+mn-cs"/>
            </a:endParaRPr>
          </a:p>
          <a:p>
            <a:pPr algn="ctr">
              <a:defRPr/>
            </a:pPr>
            <a:r>
              <a:rPr lang="en-US" sz="7200">
                <a:solidFill>
                  <a:schemeClr val="accent1"/>
                </a:solidFill>
                <a:latin typeface="Arial Black"/>
                <a:cs typeface="Arial Black"/>
              </a:rPr>
              <a:t>Irvine</a:t>
            </a:r>
            <a:endParaRPr lang="en-US" sz="500">
              <a:solidFill>
                <a:schemeClr val="accent1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endParaRPr lang="en-US" sz="600">
              <a:solidFill>
                <a:schemeClr val="accent1"/>
              </a:solidFill>
              <a:cs typeface="+mn-cs"/>
            </a:endParaRP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6858000" cy="672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1905000" y="4724400"/>
            <a:ext cx="152400" cy="152400"/>
          </a:xfrm>
          <a:prstGeom prst="rect">
            <a:avLst/>
          </a:prstGeom>
          <a:solidFill>
            <a:srgbClr val="FF0000"/>
          </a:solidFill>
          <a:ln w="28575">
            <a:solidFill>
              <a:srgbClr val="FF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2743200" y="4343400"/>
            <a:ext cx="946150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solidFill>
                  <a:schemeClr val="bg1"/>
                </a:solidFill>
                <a:cs typeface="+mn-cs"/>
              </a:rPr>
              <a:t>U.S.A.</a:t>
            </a:r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2514600" y="5486400"/>
            <a:ext cx="984250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  <a:cs typeface="+mn-cs"/>
              </a:rPr>
              <a:t>Mexico</a:t>
            </a: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0" y="1371600"/>
            <a:ext cx="914400" cy="6096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noFill/>
          <a:ln w="76200">
            <a:solidFill>
              <a:srgbClr val="00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0906" name="AutoShape 10"/>
          <p:cNvSpPr>
            <a:spLocks noChangeArrowheads="1"/>
          </p:cNvSpPr>
          <p:nvPr/>
        </p:nvSpPr>
        <p:spPr bwMode="auto">
          <a:xfrm>
            <a:off x="0" y="2971800"/>
            <a:ext cx="1600200" cy="1295400"/>
          </a:xfrm>
          <a:prstGeom prst="wedgeEllipseCallout">
            <a:avLst>
              <a:gd name="adj1" fmla="val 57042"/>
              <a:gd name="adj2" fmla="val 77819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cs typeface="+mn-cs"/>
              </a:rPr>
              <a:t>Southern</a:t>
            </a:r>
          </a:p>
          <a:p>
            <a:pPr algn="ctr">
              <a:defRPr/>
            </a:pPr>
            <a:r>
              <a:rPr lang="en-US" sz="1800">
                <a:cs typeface="+mn-cs"/>
              </a:rPr>
              <a:t>California</a:t>
            </a:r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1752600" y="4597400"/>
            <a:ext cx="4572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30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3" descr="staedtliWillisau.jpg                                           0007482BMacintosh HD                   BFE12426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63" y="2362200"/>
            <a:ext cx="3792537" cy="3962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191000" y="2514600"/>
            <a:ext cx="12700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accent1"/>
                </a:solidFill>
                <a:cs typeface="+mn-cs"/>
              </a:rPr>
              <a:t>Willisau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-1766888" y="73501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endParaRPr lang="en-US">
              <a:latin typeface="Simoncini Garamond Italic" charset="0"/>
              <a:cs typeface="+mn-cs"/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638800"/>
            <a:ext cx="426720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82828" y="4419600"/>
            <a:ext cx="25365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b="1"/>
              <a:t>SUIZA</a:t>
            </a:r>
            <a:endParaRPr lang="en-US" sz="4000" b="1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819400" y="1270337"/>
            <a:ext cx="5943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000" b="1"/>
              <a:t>Switzerland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62751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23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371600" y="268069"/>
            <a:ext cx="13133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inglés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267200" y="762000"/>
            <a:ext cx="16726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español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1143000" y="3048000"/>
            <a:ext cx="2159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portugués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3657600" y="2590800"/>
            <a:ext cx="24082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palenquero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962400" y="4114800"/>
            <a:ext cx="17756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kikongo</a:t>
            </a:r>
          </a:p>
        </p:txBody>
      </p:sp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9177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990600" y="4572000"/>
            <a:ext cx="9666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Etc.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85800" y="1011237"/>
            <a:ext cx="273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suizo alemán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191000" y="1600200"/>
            <a:ext cx="16203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francés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371600" y="3983037"/>
            <a:ext cx="16208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alemán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4038600" y="3144837"/>
            <a:ext cx="1672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italiano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4495800" y="4800600"/>
            <a:ext cx="19208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romansh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7239000"/>
            <a:ext cx="32420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/>
              <a:t>Lenguas</a:t>
            </a:r>
          </a:p>
        </p:txBody>
      </p:sp>
    </p:spTree>
    <p:extLst>
      <p:ext uri="{BB962C8B-B14F-4D97-AF65-F5344CB8AC3E}">
        <p14:creationId xmlns:p14="http://schemas.microsoft.com/office/powerpoint/2010/main" val="62230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8768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1834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425002"/>
            <a:ext cx="6858000" cy="1446550"/>
          </a:xfrm>
          <a:prstGeom prst="rect">
            <a:avLst/>
          </a:prstGeom>
          <a:solidFill>
            <a:srgbClr val="66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/>
              <a:t>¿Para quién?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1765" y="7644825"/>
            <a:ext cx="157447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Explicar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162CF2A-37DC-E240-8136-C1F071308EF4}"/>
                  </a:ext>
                </a:extLst>
              </p14:cNvPr>
              <p14:cNvContentPartPr/>
              <p14:nvPr/>
            </p14:nvContentPartPr>
            <p14:xfrm>
              <a:off x="4288217" y="7813564"/>
              <a:ext cx="1746720" cy="3124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162CF2A-37DC-E240-8136-C1F071308EF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2577" y="7777924"/>
                <a:ext cx="1818360" cy="38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9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" name="Picture 6" descr="tooth-extraction-gilbert.jpg">
            <a:extLst>
              <a:ext uri="{FF2B5EF4-FFF2-40B4-BE49-F238E27FC236}">
                <a16:creationId xmlns:a16="http://schemas.microsoft.com/office/drawing/2014/main" id="{A8B7B900-C4BD-3B43-A8F7-24BDCB6B8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6488"/>
            <a:ext cx="6858000" cy="4185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C8D445-59FB-B54D-A20D-FD71E6080EA5}"/>
              </a:ext>
            </a:extLst>
          </p:cNvPr>
          <p:cNvSpPr txBox="1"/>
          <p:nvPr/>
        </p:nvSpPr>
        <p:spPr>
          <a:xfrm>
            <a:off x="3316097" y="4935349"/>
            <a:ext cx="3561360" cy="954107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/>
              <a:t>Personas no-nativas de</a:t>
            </a:r>
            <a:br>
              <a:rPr lang="en-US"/>
            </a:br>
            <a:r>
              <a:rPr lang="en-US"/>
              <a:t> </a:t>
            </a:r>
            <a:r>
              <a:rPr lang="en-US" sz="3200" b="1">
                <a:solidFill>
                  <a:srgbClr val="FF0000"/>
                </a:solidFill>
              </a:rPr>
              <a:t>TODOS los niveles</a:t>
            </a:r>
            <a:endParaRPr lang="en-US" b="1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1ACDE86-EB00-9A40-A08B-27BED43EBAB9}"/>
                  </a:ext>
                </a:extLst>
              </p14:cNvPr>
              <p14:cNvContentPartPr/>
              <p14:nvPr/>
            </p14:nvContentPartPr>
            <p14:xfrm>
              <a:off x="5096777" y="3017906"/>
              <a:ext cx="709200" cy="1637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1ACDE86-EB00-9A40-A08B-27BED43EBAB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33777" y="2955266"/>
                <a:ext cx="834840" cy="176292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B04016C-6260-C34D-B17F-BA15A50C885F}"/>
              </a:ext>
            </a:extLst>
          </p:cNvPr>
          <p:cNvSpPr txBox="1"/>
          <p:nvPr/>
        </p:nvSpPr>
        <p:spPr>
          <a:xfrm>
            <a:off x="0" y="1524000"/>
            <a:ext cx="6858000" cy="1446550"/>
          </a:xfrm>
          <a:prstGeom prst="rect">
            <a:avLst/>
          </a:prstGeom>
          <a:solidFill>
            <a:srgbClr val="66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8800" b="1"/>
              <a:t>¿Para quién?</a:t>
            </a:r>
          </a:p>
        </p:txBody>
      </p:sp>
    </p:spTree>
    <p:extLst>
      <p:ext uri="{BB962C8B-B14F-4D97-AF65-F5344CB8AC3E}">
        <p14:creationId xmlns:p14="http://schemas.microsoft.com/office/powerpoint/2010/main" val="75153803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181600"/>
            <a:ext cx="3129933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7697450"/>
            <a:ext cx="6858000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Expectativas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</p:spTree>
    <p:extLst>
      <p:ext uri="{BB962C8B-B14F-4D97-AF65-F5344CB8AC3E}">
        <p14:creationId xmlns:p14="http://schemas.microsoft.com/office/powerpoint/2010/main" val="395887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181600"/>
            <a:ext cx="3129933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2209800" y="7696200"/>
            <a:ext cx="2438400" cy="1066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67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50275" y="5017382"/>
            <a:ext cx="55819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54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-55974"/>
            <a:ext cx="1524000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n w="38100" cmpd="sng">
                <a:solidFill>
                  <a:srgbClr val="000000"/>
                </a:solidFill>
              </a:ln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5400" dirty="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615E3-6470-8849-80BB-D0C23904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7374588"/>
            <a:ext cx="6868886" cy="18103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731819-1EE7-D748-89EF-82179EBFD663}"/>
              </a:ext>
            </a:extLst>
          </p:cNvPr>
          <p:cNvSpPr txBox="1"/>
          <p:nvPr/>
        </p:nvSpPr>
        <p:spPr>
          <a:xfrm>
            <a:off x="5486400" y="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46423-77A4-AA4D-AFE9-F29BE1D78714}"/>
              </a:ext>
            </a:extLst>
          </p:cNvPr>
          <p:cNvSpPr txBox="1"/>
          <p:nvPr/>
        </p:nvSpPr>
        <p:spPr>
          <a:xfrm>
            <a:off x="949693" y="6799355"/>
            <a:ext cx="5134740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LUNES 17:00-17:45 </a:t>
            </a:r>
            <a:r>
              <a:rPr lang="en-US" sz="3600" b="1" dirty="0">
                <a:solidFill>
                  <a:srgbClr val="C00000"/>
                </a:solidFill>
              </a:rPr>
              <a:t>EST</a:t>
            </a:r>
          </a:p>
        </p:txBody>
      </p:sp>
    </p:spTree>
    <p:extLst>
      <p:ext uri="{BB962C8B-B14F-4D97-AF65-F5344CB8AC3E}">
        <p14:creationId xmlns:p14="http://schemas.microsoft.com/office/powerpoint/2010/main" val="101806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398154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7697450"/>
            <a:ext cx="6858000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Expectativas</a:t>
            </a:r>
          </a:p>
        </p:txBody>
      </p:sp>
    </p:spTree>
    <p:extLst>
      <p:ext uri="{BB962C8B-B14F-4D97-AF65-F5344CB8AC3E}">
        <p14:creationId xmlns:p14="http://schemas.microsoft.com/office/powerpoint/2010/main" val="72591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0273" y="4191000"/>
            <a:ext cx="6128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Ninguna</a:t>
            </a:r>
          </a:p>
          <a:p>
            <a:endParaRPr lang="en-US" sz="600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32507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4" name="Picture 3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247"/>
            <a:ext cx="6858000" cy="5137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332182" y="755072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1955" y="6705600"/>
            <a:ext cx="505784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Progreso</a:t>
            </a:r>
          </a:p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individual</a:t>
            </a:r>
            <a:endParaRPr lang="en-US" sz="4800"/>
          </a:p>
        </p:txBody>
      </p:sp>
      <p:sp>
        <p:nvSpPr>
          <p:cNvPr id="8" name="TextBox 7"/>
          <p:cNvSpPr txBox="1"/>
          <p:nvPr/>
        </p:nvSpPr>
        <p:spPr>
          <a:xfrm>
            <a:off x="-1593273" y="341745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3406914"/>
            <a:ext cx="1249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 español</a:t>
            </a:r>
            <a:endParaRPr lang="en-US" sz="1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90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4343400"/>
            <a:ext cx="5491658" cy="144655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47625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>
                <a:solidFill>
                  <a:schemeClr val="bg1"/>
                </a:solidFill>
              </a:rPr>
              <a:t>Frecuencia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19433"/>
            <a:ext cx="6858000" cy="2800767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1x </a:t>
            </a:r>
          </a:p>
          <a:p>
            <a:pPr algn="ctr"/>
            <a:r>
              <a:rPr lang="en-US" sz="8800" b="1"/>
              <a:t>por semana</a:t>
            </a:r>
          </a:p>
        </p:txBody>
      </p:sp>
    </p:spTree>
    <p:extLst>
      <p:ext uri="{BB962C8B-B14F-4D97-AF65-F5344CB8AC3E}">
        <p14:creationId xmlns:p14="http://schemas.microsoft.com/office/powerpoint/2010/main" val="285552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85800"/>
            <a:ext cx="64770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¿Por qué?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3733800"/>
            <a:ext cx="510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rial Black"/>
                <a:cs typeface="Arial Black"/>
              </a:rPr>
              <a:t>estudiar la fonética</a:t>
            </a:r>
            <a:endParaRPr lang="en-US" sz="3600"/>
          </a:p>
        </p:txBody>
      </p:sp>
      <p:sp>
        <p:nvSpPr>
          <p:cNvPr id="3" name="Right Arrow 2"/>
          <p:cNvSpPr/>
          <p:nvPr/>
        </p:nvSpPr>
        <p:spPr bwMode="auto">
          <a:xfrm>
            <a:off x="2039306" y="7025640"/>
            <a:ext cx="2779388" cy="1447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324A5-30F6-6848-B3F0-C9F95202E096}"/>
              </a:ext>
            </a:extLst>
          </p:cNvPr>
          <p:cNvSpPr txBox="1"/>
          <p:nvPr/>
        </p:nvSpPr>
        <p:spPr>
          <a:xfrm>
            <a:off x="2039306" y="7380208"/>
            <a:ext cx="24160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accent6">
                    <a:lumMod val="50000"/>
                  </a:schemeClr>
                </a:solidFill>
              </a:rPr>
              <a:t>Video (in inglés)</a:t>
            </a:r>
            <a:r>
              <a:rPr lang="en-US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n-US" sz="1800">
                <a:solidFill>
                  <a:schemeClr val="accent6">
                    <a:lumMod val="50000"/>
                  </a:schemeClr>
                </a:solidFill>
              </a:rPr>
              <a:t>(toca automáticamente) </a:t>
            </a:r>
          </a:p>
        </p:txBody>
      </p:sp>
    </p:spTree>
    <p:extLst>
      <p:ext uri="{BB962C8B-B14F-4D97-AF65-F5344CB8AC3E}">
        <p14:creationId xmlns:p14="http://schemas.microsoft.com/office/powerpoint/2010/main" val="17090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85800"/>
            <a:ext cx="64770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2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¿Por qué?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2133600"/>
            <a:ext cx="510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2">
                    <a:lumMod val="40000"/>
                    <a:lumOff val="60000"/>
                  </a:schemeClr>
                </a:solidFill>
                <a:latin typeface="Arial Black"/>
                <a:cs typeface="Arial Black"/>
              </a:rPr>
              <a:t>estudiar la fonética</a:t>
            </a:r>
            <a:endParaRPr lang="en-US" sz="360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Why study FONETIICA copy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733800"/>
            <a:ext cx="6807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3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673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1713545" y="4928809"/>
            <a:ext cx="3478837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Cómo</a:t>
            </a:r>
            <a:r>
              <a:rPr lang="en-US" sz="4400"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4400">
                <a:latin typeface="Arial Black"/>
                <a:cs typeface="Arial Black"/>
              </a:rPr>
              <a:t>funcionará</a:t>
            </a:r>
          </a:p>
          <a:p>
            <a:pPr algn="ctr"/>
            <a:r>
              <a:rPr lang="en-US" sz="4400">
                <a:latin typeface="Arial Black"/>
                <a:cs typeface="Arial Black"/>
              </a:rPr>
              <a:t>la Clínica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9083" y="4419600"/>
            <a:ext cx="1281120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20</a:t>
            </a:r>
            <a:r>
              <a:rPr lang="en-US" sz="3200">
                <a:solidFill>
                  <a:srgbClr val="FF0000"/>
                </a:solidFill>
                <a:latin typeface="Arial Black"/>
                <a:cs typeface="Arial Black"/>
              </a:rPr>
              <a:t>20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2113"/>
            <a:ext cx="1925912" cy="2049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800" y="10886"/>
            <a:ext cx="1925912" cy="1935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0CA6D3-77BF-2641-B9B6-B4542FA53A5C}"/>
              </a:ext>
            </a:extLst>
          </p:cNvPr>
          <p:cNvSpPr txBox="1"/>
          <p:nvPr/>
        </p:nvSpPr>
        <p:spPr>
          <a:xfrm>
            <a:off x="1713545" y="1595657"/>
            <a:ext cx="139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/>
                <a:cs typeface="Arial Black"/>
              </a:rPr>
              <a:t>Joseph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CB753-33FA-C740-8DAA-3472E41482BF}"/>
              </a:ext>
            </a:extLst>
          </p:cNvPr>
          <p:cNvSpPr txBox="1"/>
          <p:nvPr/>
        </p:nvSpPr>
        <p:spPr>
          <a:xfrm>
            <a:off x="3953808" y="1509129"/>
            <a:ext cx="1190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/>
                <a:cs typeface="Arial Black"/>
              </a:rPr>
              <a:t>Armin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89EF6A4-BE6C-DB42-846E-6E3126C2C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561" y="6934200"/>
            <a:ext cx="1484701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6600">
                <a:solidFill>
                  <a:srgbClr val="C00000"/>
                </a:solidFill>
                <a:latin typeface="Arial Black"/>
                <a:cs typeface="Arial Black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E4F3A9-291F-D240-9C1B-D606D441B60E}"/>
                  </a:ext>
                </a:extLst>
              </p14:cNvPr>
              <p14:cNvContentPartPr/>
              <p14:nvPr/>
            </p14:nvContentPartPr>
            <p14:xfrm>
              <a:off x="4505663" y="8085010"/>
              <a:ext cx="1737000" cy="40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E4F3A9-291F-D240-9C1B-D606D441B6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2663" y="8022010"/>
                <a:ext cx="1862640" cy="5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91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64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88440" y="4960572"/>
            <a:ext cx="1281120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20</a:t>
            </a:r>
            <a:r>
              <a:rPr lang="en-US" sz="3200">
                <a:solidFill>
                  <a:srgbClr val="FF0000"/>
                </a:solidFill>
                <a:latin typeface="Arial Black"/>
                <a:cs typeface="Arial Black"/>
              </a:rPr>
              <a:t>20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6421192"/>
            <a:ext cx="1925912" cy="2049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76400" y="8630992"/>
            <a:ext cx="17932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Joseph</a:t>
            </a:r>
            <a:endParaRPr lang="en-US" sz="3200"/>
          </a:p>
        </p:txBody>
      </p:sp>
      <p:sp>
        <p:nvSpPr>
          <p:cNvPr id="13" name="TextBox 12"/>
          <p:cNvSpPr txBox="1"/>
          <p:nvPr/>
        </p:nvSpPr>
        <p:spPr>
          <a:xfrm>
            <a:off x="3959219" y="8635424"/>
            <a:ext cx="15271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Armin</a:t>
            </a:r>
            <a:endParaRPr lang="en-US" sz="32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6383636"/>
            <a:ext cx="2057400" cy="2067197"/>
          </a:xfrm>
          <a:prstGeom prst="rect">
            <a:avLst/>
          </a:prstGeom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9519BB2D-CAFF-B94A-815D-6F61D8B72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"/>
            <a:ext cx="6858000" cy="1754326"/>
          </a:xfrm>
          <a:prstGeom prst="rect">
            <a:avLst/>
          </a:prstGeom>
          <a:solidFill>
            <a:srgbClr val="7A7A7A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2D5030-8C41-6D4A-A332-B4737CA469B8}"/>
              </a:ext>
            </a:extLst>
          </p:cNvPr>
          <p:cNvSpPr txBox="1"/>
          <p:nvPr/>
        </p:nvSpPr>
        <p:spPr>
          <a:xfrm>
            <a:off x="2534939" y="4560462"/>
            <a:ext cx="1757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Middlebury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2C89F-822F-D649-B43B-6E83CB54E876}"/>
              </a:ext>
            </a:extLst>
          </p:cNvPr>
          <p:cNvSpPr txBox="1"/>
          <p:nvPr/>
        </p:nvSpPr>
        <p:spPr>
          <a:xfrm>
            <a:off x="2412847" y="5819269"/>
            <a:ext cx="2132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>
                    <a:lumMod val="50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Dirigida por</a:t>
            </a:r>
          </a:p>
        </p:txBody>
      </p:sp>
    </p:spTree>
    <p:extLst>
      <p:ext uri="{BB962C8B-B14F-4D97-AF65-F5344CB8AC3E}">
        <p14:creationId xmlns:p14="http://schemas.microsoft.com/office/powerpoint/2010/main" val="1810242998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2524746" y="5334000"/>
            <a:ext cx="1808508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  <a:t>Con</a:t>
            </a:r>
            <a:endParaRPr lang="en-US" sz="4400">
              <a:latin typeface="Arial Black"/>
              <a:cs typeface="Arial Blac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3991A9-D68B-704C-8972-5CAE08102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886" y="6233750"/>
            <a:ext cx="4151297" cy="2620322"/>
          </a:xfrm>
          <a:prstGeom prst="rect">
            <a:avLst/>
          </a:prstGeom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189EF6A4-BE6C-DB42-846E-6E3126C2C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4886" y="3796214"/>
            <a:ext cx="4185761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C00000"/>
                </a:solidFill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ECB0B66-2A49-C74C-A708-1EED29CF8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369" y="5312229"/>
            <a:ext cx="800219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C00000"/>
                </a:solidFill>
                <a:latin typeface="Arial Black"/>
                <a:cs typeface="Arial Black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95722943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35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21129" y="7072674"/>
            <a:ext cx="3347391" cy="169277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COMPU</a:t>
            </a:r>
          </a:p>
          <a:p>
            <a:pPr algn="ctr"/>
            <a:endParaRPr lang="en-US" sz="4400">
              <a:solidFill>
                <a:schemeClr val="accent6">
                  <a:lumMod val="60000"/>
                  <a:lumOff val="40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89EF6A4-BE6C-DB42-846E-6E3126C2C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5639" y="3488569"/>
            <a:ext cx="4185761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C00000"/>
                </a:solidFill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ECB0B66-2A49-C74C-A708-1EED29CF8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5544762"/>
            <a:ext cx="800219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C00000"/>
                </a:solidFill>
                <a:latin typeface="Arial Black"/>
                <a:cs typeface="Arial Black"/>
              </a:rPr>
              <a:t>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C7862C-013B-C14B-8B82-98E122CD04DC}"/>
              </a:ext>
            </a:extLst>
          </p:cNvPr>
          <p:cNvSpPr txBox="1"/>
          <p:nvPr/>
        </p:nvSpPr>
        <p:spPr>
          <a:xfrm>
            <a:off x="1293821" y="5955337"/>
            <a:ext cx="2842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Ud. necesitará una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300ED-9A02-834A-A74D-D65637D8B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01" y="4876800"/>
            <a:ext cx="2574437" cy="3423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EA10B2C-49F5-1B43-BC82-6C9D75126F30}"/>
                  </a:ext>
                </a:extLst>
              </p14:cNvPr>
              <p14:cNvContentPartPr/>
              <p14:nvPr/>
            </p14:nvContentPartPr>
            <p14:xfrm>
              <a:off x="1782617" y="8183072"/>
              <a:ext cx="875520" cy="428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EA10B2C-49F5-1B43-BC82-6C9D75126F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19617" y="8120072"/>
                <a:ext cx="100116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F63AFE1-ECEE-0E45-9C14-DA34A5407094}"/>
                  </a:ext>
                </a:extLst>
              </p14:cNvPr>
              <p14:cNvContentPartPr/>
              <p14:nvPr/>
            </p14:nvContentPartPr>
            <p14:xfrm>
              <a:off x="4066888" y="8284207"/>
              <a:ext cx="2587059" cy="4550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F63AFE1-ECEE-0E45-9C14-DA34A54070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03886" y="8221207"/>
                <a:ext cx="2712704" cy="5806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1E301EA-F745-154D-A2EC-ED7932217A41}"/>
              </a:ext>
            </a:extLst>
          </p:cNvPr>
          <p:cNvSpPr txBox="1"/>
          <p:nvPr/>
        </p:nvSpPr>
        <p:spPr>
          <a:xfrm>
            <a:off x="3005684" y="8263723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488863-60A5-524A-94AB-77B9163B24EA}"/>
              </a:ext>
            </a:extLst>
          </p:cNvPr>
          <p:cNvSpPr txBox="1"/>
          <p:nvPr/>
        </p:nvSpPr>
        <p:spPr>
          <a:xfrm>
            <a:off x="794822" y="7973582"/>
            <a:ext cx="2210862" cy="461665"/>
          </a:xfrm>
          <a:prstGeom prst="rect">
            <a:avLst/>
          </a:prstGeom>
          <a:solidFill>
            <a:schemeClr val="bg1"/>
          </a:solidFill>
          <a:ln>
            <a:solidFill>
              <a:srgbClr val="CC0066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Con PowerPoint</a:t>
            </a:r>
          </a:p>
        </p:txBody>
      </p:sp>
    </p:spTree>
    <p:extLst>
      <p:ext uri="{BB962C8B-B14F-4D97-AF65-F5344CB8AC3E}">
        <p14:creationId xmlns:p14="http://schemas.microsoft.com/office/powerpoint/2010/main" val="45399711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189EF6A4-BE6C-DB42-846E-6E3126C2C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529" y="4106954"/>
            <a:ext cx="3185487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>
                <a:solidFill>
                  <a:srgbClr val="C00000"/>
                </a:solidFill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ECB0B66-2A49-C74C-A708-1EED29CF8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6" y="5151665"/>
            <a:ext cx="800219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C00000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F2A59FE-191E-444F-902A-EE950367E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5200"/>
            <a:ext cx="6858000" cy="1200329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C00000"/>
                </a:solidFill>
                <a:latin typeface="Arial Black"/>
                <a:cs typeface="Arial Black"/>
              </a:rPr>
              <a:t>EJERCICIOS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0F35F-8A0F-6D43-B1D3-6B6C98116F1C}"/>
              </a:ext>
            </a:extLst>
          </p:cNvPr>
          <p:cNvSpPr txBox="1"/>
          <p:nvPr/>
        </p:nvSpPr>
        <p:spPr>
          <a:xfrm>
            <a:off x="1551215" y="5230196"/>
            <a:ext cx="433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https://drive.google.com/drive/folders/1zxW2bmrCPPOxSXU91ue4tCt80xTXuKl-?usp=sharing</a:t>
            </a:r>
            <a:endParaRPr lang="en-US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7DDE1E9-0298-624F-B553-D81272BBEAA0}"/>
              </a:ext>
            </a:extLst>
          </p:cNvPr>
          <p:cNvSpPr/>
          <p:nvPr/>
        </p:nvSpPr>
        <p:spPr bwMode="auto">
          <a:xfrm>
            <a:off x="3428999" y="36543"/>
            <a:ext cx="3563059" cy="2964802"/>
          </a:xfrm>
          <a:prstGeom prst="wedgeRoundRectCallout">
            <a:avLst>
              <a:gd name="adj1" fmla="val -42260"/>
              <a:gd name="adj2" fmla="val 140940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40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Times" charset="0"/>
                <a:ea typeface="ＭＳ Ｐゴシック" charset="0"/>
              </a:rPr>
              <a:t>Bajar</a:t>
            </a:r>
            <a:r>
              <a:rPr lang="en-US" sz="3200"/>
              <a:t> (‘download’) </a:t>
            </a:r>
            <a:r>
              <a:rPr lang="en-US" sz="3200" b="1"/>
              <a:t>ejercicos</a:t>
            </a:r>
            <a:r>
              <a:rPr lang="en-US" sz="3200"/>
              <a:t> el día de clase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 u="sng"/>
              <a:t>(antes</a:t>
            </a:r>
            <a:r>
              <a:rPr lang="en-US" sz="3200"/>
              <a:t> de clase)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E6B13-C4BD-D94A-A826-987E35B2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01345"/>
            <a:ext cx="1854200" cy="2085975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22253848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143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488" y="443132"/>
            <a:ext cx="5915025" cy="825773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77CB9-7CD5-924D-8865-DCE7F7D9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20066"/>
            <a:ext cx="1854200" cy="2085975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5932F-0F7F-3944-865F-30F81C536536}"/>
              </a:ext>
            </a:extLst>
          </p:cNvPr>
          <p:cNvSpPr txBox="1"/>
          <p:nvPr/>
        </p:nvSpPr>
        <p:spPr>
          <a:xfrm>
            <a:off x="661442" y="1047093"/>
            <a:ext cx="55483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hlinkClick r:id="rId3"/>
              </a:rPr>
              <a:t>https://drive.google.com/drive/folders/1zxW2bmrCPPOxSXU91ue4tCt80xTXuKl-?usp=sharing</a:t>
            </a:r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0999B-983C-5947-99BE-7FDB5C9C32C7}"/>
              </a:ext>
            </a:extLst>
          </p:cNvPr>
          <p:cNvSpPr txBox="1"/>
          <p:nvPr/>
        </p:nvSpPr>
        <p:spPr>
          <a:xfrm>
            <a:off x="620320" y="7112747"/>
            <a:ext cx="46420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>
                <a:solidFill>
                  <a:srgbClr val="530AF4"/>
                </a:solidFill>
              </a:rPr>
              <a:t>Archivo que necesita bajar:</a:t>
            </a:r>
          </a:p>
          <a:p>
            <a:r>
              <a:rPr lang="en-US" sz="2800" b="1">
                <a:solidFill>
                  <a:srgbClr val="C00000"/>
                </a:solidFill>
              </a:rPr>
              <a:t>Clínica de pron. #1 --EJERCICIOS--SCHWA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F3A204-C961-1449-931D-10B44E28C90B}"/>
                  </a:ext>
                </a:extLst>
              </p14:cNvPr>
              <p14:cNvContentPartPr/>
              <p14:nvPr/>
            </p14:nvContentPartPr>
            <p14:xfrm>
              <a:off x="5073955" y="6591337"/>
              <a:ext cx="679680" cy="828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F3A204-C961-1449-931D-10B44E28C9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0988" y="6528337"/>
                <a:ext cx="805253" cy="954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3493F84-FD48-3C49-8AC8-67E9843F6C18}"/>
              </a:ext>
            </a:extLst>
          </p:cNvPr>
          <p:cNvSpPr txBox="1"/>
          <p:nvPr/>
        </p:nvSpPr>
        <p:spPr>
          <a:xfrm>
            <a:off x="2310745" y="394308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Ejercicios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5449D1-3341-C54D-9776-657AF42B1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" y="4697122"/>
            <a:ext cx="6858000" cy="1644993"/>
          </a:xfrm>
          <a:prstGeom prst="rect">
            <a:avLst/>
          </a:prstGeom>
          <a:ln>
            <a:solidFill>
              <a:srgbClr val="CC0066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77BF8FC-701D-1141-986C-4AE6CF04B7A2}"/>
                  </a:ext>
                </a:extLst>
              </p14:cNvPr>
              <p14:cNvContentPartPr/>
              <p14:nvPr/>
            </p14:nvContentPartPr>
            <p14:xfrm>
              <a:off x="1600200" y="5686877"/>
              <a:ext cx="3124200" cy="906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77BF8FC-701D-1141-986C-4AE6CF04B7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37198" y="5623877"/>
                <a:ext cx="3249845" cy="10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62049189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143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488" y="443132"/>
            <a:ext cx="5915025" cy="825773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B6EADA-3E7B-F14F-A56F-D89D6A33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959543"/>
            <a:ext cx="5584264" cy="3224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F2318-B9BF-5349-95F1-5AE8420B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7" y="703254"/>
            <a:ext cx="1854200" cy="2085975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45781-1FEB-B04D-AE8F-133DB94C029E}"/>
              </a:ext>
            </a:extLst>
          </p:cNvPr>
          <p:cNvSpPr txBox="1"/>
          <p:nvPr/>
        </p:nvSpPr>
        <p:spPr>
          <a:xfrm>
            <a:off x="3267492" y="13922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Ejercicios</a:t>
            </a:r>
          </a:p>
        </p:txBody>
      </p:sp>
      <p:sp>
        <p:nvSpPr>
          <p:cNvPr id="5" name="Bevel 4">
            <a:extLst>
              <a:ext uri="{FF2B5EF4-FFF2-40B4-BE49-F238E27FC236}">
                <a16:creationId xmlns:a16="http://schemas.microsoft.com/office/drawing/2014/main" id="{014C9845-7F33-A143-8283-CE7737FBDE68}"/>
              </a:ext>
            </a:extLst>
          </p:cNvPr>
          <p:cNvSpPr/>
          <p:nvPr/>
        </p:nvSpPr>
        <p:spPr bwMode="auto">
          <a:xfrm>
            <a:off x="4267200" y="4876800"/>
            <a:ext cx="304800" cy="152400"/>
          </a:xfrm>
          <a:prstGeom prst="bevel">
            <a:avLst/>
          </a:prstGeom>
          <a:solidFill>
            <a:srgbClr val="FF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A1CCB9-D73D-A942-B130-2C7DC0B57B2C}"/>
                  </a:ext>
                </a:extLst>
              </p14:cNvPr>
              <p14:cNvContentPartPr/>
              <p14:nvPr/>
            </p14:nvContentPartPr>
            <p14:xfrm>
              <a:off x="4066457" y="2099906"/>
              <a:ext cx="538560" cy="255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A1CCB9-D73D-A942-B130-2C7DC0B57B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457" y="2037266"/>
                <a:ext cx="664200" cy="2678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95E5A2E-1205-314E-9BF9-E32928343B96}"/>
              </a:ext>
            </a:extLst>
          </p:cNvPr>
          <p:cNvSpPr txBox="1"/>
          <p:nvPr/>
        </p:nvSpPr>
        <p:spPr>
          <a:xfrm>
            <a:off x="3141339" y="2718786"/>
            <a:ext cx="238879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Poner en desktop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2E7C856-36CF-7C45-BC07-BB87657573F1}"/>
                  </a:ext>
                </a:extLst>
              </p14:cNvPr>
              <p14:cNvContentPartPr/>
              <p14:nvPr/>
            </p14:nvContentPartPr>
            <p14:xfrm>
              <a:off x="2937137" y="955466"/>
              <a:ext cx="2994120" cy="127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2E7C856-36CF-7C45-BC07-BB87657573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4497" y="892826"/>
                <a:ext cx="3119760" cy="14036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8C02A67-D4C9-F84D-AA7E-63445AE37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7" y="6477000"/>
            <a:ext cx="3525526" cy="1983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DA4744-99DE-2445-8A7A-BEA1A0FF2D2B}"/>
              </a:ext>
            </a:extLst>
          </p:cNvPr>
          <p:cNvSpPr txBox="1"/>
          <p:nvPr/>
        </p:nvSpPr>
        <p:spPr>
          <a:xfrm>
            <a:off x="531684" y="6654257"/>
            <a:ext cx="210666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para usar en los</a:t>
            </a:r>
          </a:p>
        </p:txBody>
      </p:sp>
    </p:spTree>
    <p:extLst>
      <p:ext uri="{BB962C8B-B14F-4D97-AF65-F5344CB8AC3E}">
        <p14:creationId xmlns:p14="http://schemas.microsoft.com/office/powerpoint/2010/main" val="27448938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3172" y="7217896"/>
            <a:ext cx="2396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Arial Black"/>
                <a:cs typeface="Arial Black"/>
              </a:rPr>
              <a:t>Joseph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" y="1066800"/>
            <a:ext cx="6705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Alternaremos</a:t>
            </a:r>
          </a:p>
          <a:p>
            <a:pPr algn="ctr"/>
            <a:r>
              <a:rPr lang="en-US" sz="66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cada semana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B46BD0-6C5C-6F4E-82A8-78A161656D24}"/>
              </a:ext>
            </a:extLst>
          </p:cNvPr>
          <p:cNvSpPr txBox="1"/>
          <p:nvPr/>
        </p:nvSpPr>
        <p:spPr>
          <a:xfrm>
            <a:off x="1224274" y="7241666"/>
            <a:ext cx="20305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Armin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E7CFFD-3CBC-B144-9324-A02882139677}"/>
              </a:ext>
            </a:extLst>
          </p:cNvPr>
          <p:cNvSpPr txBox="1"/>
          <p:nvPr/>
        </p:nvSpPr>
        <p:spPr>
          <a:xfrm>
            <a:off x="380042" y="3511137"/>
            <a:ext cx="2332818" cy="132343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chemeClr val="bg1"/>
                </a:solidFill>
                <a:latin typeface="Arial Black"/>
                <a:cs typeface="Arial Black"/>
              </a:rPr>
              <a:t>Hoy</a:t>
            </a:r>
            <a:endParaRPr lang="en-US" sz="440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6F5D2F-BEBF-6541-9ACC-7511F64A1A09}"/>
              </a:ext>
            </a:extLst>
          </p:cNvPr>
          <p:cNvSpPr txBox="1"/>
          <p:nvPr/>
        </p:nvSpPr>
        <p:spPr>
          <a:xfrm>
            <a:off x="4145141" y="3451202"/>
            <a:ext cx="2701973" cy="144655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Semana próxima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50094F83-F752-A24D-A563-21D2D54DD157}"/>
              </a:ext>
            </a:extLst>
          </p:cNvPr>
          <p:cNvSpPr/>
          <p:nvPr/>
        </p:nvSpPr>
        <p:spPr bwMode="auto">
          <a:xfrm>
            <a:off x="2873830" y="4008664"/>
            <a:ext cx="1164770" cy="571500"/>
          </a:xfrm>
          <a:prstGeom prst="leftRight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03C101B-0EF3-DD44-8C80-638CFF28B860}"/>
                  </a:ext>
                </a:extLst>
              </p14:cNvPr>
              <p14:cNvContentPartPr/>
              <p14:nvPr/>
            </p14:nvContentPartPr>
            <p14:xfrm>
              <a:off x="5143937" y="4933826"/>
              <a:ext cx="723960" cy="966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03C101B-0EF3-DD44-8C80-638CFF28B8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1297" y="4871186"/>
                <a:ext cx="849600" cy="109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6727928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D6696938-F7AD-E348-A259-8A59E1ADB768}"/>
              </a:ext>
            </a:extLst>
          </p:cNvPr>
          <p:cNvSpPr/>
          <p:nvPr/>
        </p:nvSpPr>
        <p:spPr bwMode="auto">
          <a:xfrm>
            <a:off x="0" y="2971800"/>
            <a:ext cx="5486400" cy="2743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50838"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40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1 expliación </a:t>
            </a:r>
          </a:p>
          <a:p>
            <a:pPr marL="350838"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sz="40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adicional</a:t>
            </a:r>
          </a:p>
        </p:txBody>
      </p:sp>
    </p:spTree>
    <p:extLst>
      <p:ext uri="{BB962C8B-B14F-4D97-AF65-F5344CB8AC3E}">
        <p14:creationId xmlns:p14="http://schemas.microsoft.com/office/powerpoint/2010/main" val="10626852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999664" y="4928809"/>
            <a:ext cx="490660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Cómo</a:t>
            </a:r>
            <a:r>
              <a:rPr lang="en-US" sz="4400"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aprenderá</a:t>
            </a:r>
            <a:endParaRPr lang="en-US" sz="440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/>
            <a:r>
              <a:rPr lang="en-US" sz="4400">
                <a:latin typeface="Arial Black"/>
                <a:cs typeface="Arial Black"/>
              </a:rPr>
              <a:t>Usted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9083" y="4419600"/>
            <a:ext cx="1281120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20</a:t>
            </a:r>
            <a:r>
              <a:rPr lang="en-US" sz="3200">
                <a:solidFill>
                  <a:srgbClr val="FF0000"/>
                </a:solidFill>
                <a:latin typeface="Arial Black"/>
                <a:cs typeface="Arial Black"/>
              </a:rPr>
              <a:t>20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32113"/>
            <a:ext cx="1925912" cy="2049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2800" y="10886"/>
            <a:ext cx="1925912" cy="19350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0CA6D3-77BF-2641-B9B6-B4542FA53A5C}"/>
              </a:ext>
            </a:extLst>
          </p:cNvPr>
          <p:cNvSpPr txBox="1"/>
          <p:nvPr/>
        </p:nvSpPr>
        <p:spPr>
          <a:xfrm>
            <a:off x="1713545" y="1595657"/>
            <a:ext cx="139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/>
                <a:cs typeface="Arial Black"/>
              </a:rPr>
              <a:t>Joseph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CB753-33FA-C740-8DAA-3472E41482BF}"/>
              </a:ext>
            </a:extLst>
          </p:cNvPr>
          <p:cNvSpPr txBox="1"/>
          <p:nvPr/>
        </p:nvSpPr>
        <p:spPr>
          <a:xfrm>
            <a:off x="3953808" y="1509129"/>
            <a:ext cx="1190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/>
                <a:cs typeface="Arial Black"/>
              </a:rPr>
              <a:t>Armin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89EF6A4-BE6C-DB42-846E-6E3126C2C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3980" y="2400300"/>
            <a:ext cx="5293439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6600">
                <a:solidFill>
                  <a:srgbClr val="FFFF00"/>
                </a:solidFill>
                <a:latin typeface="Arial Black"/>
                <a:cs typeface="Arial Black"/>
              </a:rPr>
              <a:t>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E4F3A9-291F-D240-9C1B-D606D441B60E}"/>
                  </a:ext>
                </a:extLst>
              </p14:cNvPr>
              <p14:cNvContentPartPr/>
              <p14:nvPr/>
            </p14:nvContentPartPr>
            <p14:xfrm>
              <a:off x="2759083" y="7984389"/>
              <a:ext cx="1737000" cy="401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E4F3A9-291F-D240-9C1B-D606D441B60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6083" y="7921446"/>
                <a:ext cx="1862640" cy="5265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7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1544813" y="4928809"/>
            <a:ext cx="3816301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Primero</a:t>
            </a:r>
            <a:endParaRPr lang="en-US" sz="4400">
              <a:latin typeface="Arial Black"/>
              <a:cs typeface="Arial Black"/>
            </a:endParaRPr>
          </a:p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endParaRPr lang="en-US" sz="4400">
              <a:latin typeface="Arial Black"/>
              <a:cs typeface="Arial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4514" y="3843218"/>
            <a:ext cx="1107996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>
                <a:latin typeface="Arial Black"/>
                <a:cs typeface="Arial Black"/>
              </a:rPr>
              <a:t>1.</a:t>
            </a:r>
            <a:endParaRPr lang="en-US" sz="7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600" y="6853163"/>
            <a:ext cx="1925912" cy="2049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6831936"/>
            <a:ext cx="1925912" cy="2046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0CA6D3-77BF-2641-B9B6-B4542FA53A5C}"/>
              </a:ext>
            </a:extLst>
          </p:cNvPr>
          <p:cNvSpPr txBox="1"/>
          <p:nvPr/>
        </p:nvSpPr>
        <p:spPr>
          <a:xfrm>
            <a:off x="1742145" y="8416707"/>
            <a:ext cx="139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/>
                <a:cs typeface="Arial Black"/>
              </a:rPr>
              <a:t>Joseph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CB753-33FA-C740-8DAA-3472E41482BF}"/>
              </a:ext>
            </a:extLst>
          </p:cNvPr>
          <p:cNvSpPr txBox="1"/>
          <p:nvPr/>
        </p:nvSpPr>
        <p:spPr>
          <a:xfrm>
            <a:off x="3982408" y="8330179"/>
            <a:ext cx="1190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/>
                <a:cs typeface="Arial Black"/>
              </a:rPr>
              <a:t>Armin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EFCDD-EE4E-1C46-8405-EACFCE2EF5E9}"/>
              </a:ext>
            </a:extLst>
          </p:cNvPr>
          <p:cNvSpPr txBox="1"/>
          <p:nvPr/>
        </p:nvSpPr>
        <p:spPr>
          <a:xfrm>
            <a:off x="1030830" y="5914411"/>
            <a:ext cx="51011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Arial Black"/>
                <a:cs typeface="Arial Black"/>
              </a:rPr>
              <a:t>Escuchar las </a:t>
            </a:r>
          </a:p>
          <a:p>
            <a:pPr algn="ctr"/>
            <a:r>
              <a:rPr lang="en-US">
                <a:solidFill>
                  <a:srgbClr val="FF0000"/>
                </a:solidFill>
                <a:latin typeface="Arial Black"/>
                <a:cs typeface="Arial Black"/>
              </a:rPr>
              <a:t>explicaciones TEÓRICAS </a:t>
            </a:r>
            <a:r>
              <a:rPr lang="en-US">
                <a:solidFill>
                  <a:srgbClr val="002060"/>
                </a:solidFill>
                <a:latin typeface="Arial Black"/>
                <a:cs typeface="Arial Black"/>
              </a:rPr>
              <a:t>de  </a:t>
            </a:r>
            <a:endParaRPr lang="en-US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5337C0-FE5B-F54B-9036-A9B607570096}"/>
                  </a:ext>
                </a:extLst>
              </p14:cNvPr>
              <p14:cNvContentPartPr/>
              <p14:nvPr/>
            </p14:nvContentPartPr>
            <p14:xfrm>
              <a:off x="5891760" y="6505830"/>
              <a:ext cx="465840" cy="52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5337C0-FE5B-F54B-9036-A9B6075700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3760" y="6488190"/>
                <a:ext cx="501480" cy="5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6915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1351940" y="4928809"/>
            <a:ext cx="4202049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Segundo</a:t>
            </a:r>
            <a:endParaRPr lang="en-US" sz="4400">
              <a:latin typeface="Arial Black"/>
              <a:cs typeface="Arial Black"/>
            </a:endParaRPr>
          </a:p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endParaRPr lang="en-US" sz="4400">
              <a:latin typeface="Arial Black"/>
              <a:cs typeface="Arial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4514" y="3843218"/>
            <a:ext cx="1107996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>
                <a:latin typeface="Arial Black"/>
                <a:cs typeface="Arial Black"/>
              </a:rPr>
              <a:t>2.</a:t>
            </a:r>
            <a:endParaRPr lang="en-US" sz="7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600" y="6853163"/>
            <a:ext cx="1925912" cy="20498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6831936"/>
            <a:ext cx="1925912" cy="20464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0CA6D3-77BF-2641-B9B6-B4542FA53A5C}"/>
              </a:ext>
            </a:extLst>
          </p:cNvPr>
          <p:cNvSpPr txBox="1"/>
          <p:nvPr/>
        </p:nvSpPr>
        <p:spPr>
          <a:xfrm>
            <a:off x="1742145" y="8416707"/>
            <a:ext cx="1390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/>
                <a:cs typeface="Arial Black"/>
              </a:rPr>
              <a:t>Joseph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4CB753-33FA-C740-8DAA-3472E41482BF}"/>
              </a:ext>
            </a:extLst>
          </p:cNvPr>
          <p:cNvSpPr txBox="1"/>
          <p:nvPr/>
        </p:nvSpPr>
        <p:spPr>
          <a:xfrm>
            <a:off x="3982408" y="8330179"/>
            <a:ext cx="1190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 Black"/>
                <a:cs typeface="Arial Black"/>
              </a:rPr>
              <a:t>Armin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EFCDD-EE4E-1C46-8405-EACFCE2EF5E9}"/>
              </a:ext>
            </a:extLst>
          </p:cNvPr>
          <p:cNvSpPr txBox="1"/>
          <p:nvPr/>
        </p:nvSpPr>
        <p:spPr>
          <a:xfrm>
            <a:off x="1344049" y="6218648"/>
            <a:ext cx="44687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Arial Black"/>
                <a:cs typeface="Arial Black"/>
              </a:rPr>
              <a:t>Practicar (ejercicios) con</a:t>
            </a:r>
          </a:p>
          <a:p>
            <a:pPr algn="ctr"/>
            <a:endParaRPr lang="en-US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45337C0-FE5B-F54B-9036-A9B607570096}"/>
                  </a:ext>
                </a:extLst>
              </p14:cNvPr>
              <p14:cNvContentPartPr/>
              <p14:nvPr/>
            </p14:nvContentPartPr>
            <p14:xfrm>
              <a:off x="5891760" y="6505830"/>
              <a:ext cx="465840" cy="521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45337C0-FE5B-F54B-9036-A9B60757009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873760" y="6488190"/>
                <a:ext cx="501480" cy="55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421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2514600"/>
            <a:ext cx="641098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¡Bienvenid@s!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A0B7E-4FA0-134B-ACBC-25C69C3BD2D8}"/>
              </a:ext>
            </a:extLst>
          </p:cNvPr>
          <p:cNvSpPr txBox="1"/>
          <p:nvPr/>
        </p:nvSpPr>
        <p:spPr>
          <a:xfrm>
            <a:off x="3752466" y="4786690"/>
            <a:ext cx="1714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¡Uh, todavía no sé articular como un nativo!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FC576-B0CA-5E4E-98B9-C1ED57DBF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5593" y="3835400"/>
            <a:ext cx="40894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1562993" y="4928809"/>
            <a:ext cx="3779946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Tercero</a:t>
            </a:r>
            <a:endParaRPr lang="en-US" sz="4400">
              <a:latin typeface="Arial Black"/>
              <a:cs typeface="Arial Black"/>
            </a:endParaRPr>
          </a:p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endParaRPr lang="en-US" sz="4400">
              <a:latin typeface="Arial Black"/>
              <a:cs typeface="Arial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4514" y="3843218"/>
            <a:ext cx="1107996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>
                <a:latin typeface="Arial Black"/>
                <a:cs typeface="Arial Black"/>
              </a:rPr>
              <a:t>3.</a:t>
            </a:r>
            <a:endParaRPr lang="en-US" sz="7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EFCDD-EE4E-1C46-8405-EACFCE2EF5E9}"/>
              </a:ext>
            </a:extLst>
          </p:cNvPr>
          <p:cNvSpPr txBox="1"/>
          <p:nvPr/>
        </p:nvSpPr>
        <p:spPr>
          <a:xfrm>
            <a:off x="1446641" y="6218648"/>
            <a:ext cx="42636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Arial Black"/>
                <a:cs typeface="Arial Black"/>
              </a:rPr>
              <a:t>Practicar (ejercicios) en</a:t>
            </a:r>
          </a:p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CF790B-726D-3248-917B-AAE8BBDDC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" y="6660710"/>
            <a:ext cx="6846570" cy="248329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4AE4F7-EE1D-9C43-8C15-0B2984D17E42}"/>
                  </a:ext>
                </a:extLst>
              </p14:cNvPr>
              <p14:cNvContentPartPr/>
              <p14:nvPr/>
            </p14:nvContentPartPr>
            <p14:xfrm>
              <a:off x="1626480" y="1108350"/>
              <a:ext cx="878760" cy="89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4AE4F7-EE1D-9C43-8C15-0B2984D17E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63840" y="1045710"/>
                <a:ext cx="1004400" cy="10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EAF81A-4F33-A144-9A30-EC3902879A65}"/>
                  </a:ext>
                </a:extLst>
              </p14:cNvPr>
              <p14:cNvContentPartPr/>
              <p14:nvPr/>
            </p14:nvContentPartPr>
            <p14:xfrm>
              <a:off x="1532160" y="1642230"/>
              <a:ext cx="420120" cy="38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EAF81A-4F33-A144-9A30-EC3902879A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9160" y="1579230"/>
                <a:ext cx="545760" cy="51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815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422334" y="4928809"/>
            <a:ext cx="6061275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Y finalmente</a:t>
            </a:r>
          </a:p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(opcional)</a:t>
            </a:r>
            <a:endParaRPr lang="en-US" sz="4400">
              <a:latin typeface="Arial Black"/>
              <a:cs typeface="Arial Black"/>
            </a:endParaRPr>
          </a:p>
          <a:p>
            <a:pPr algn="ctr"/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endParaRPr lang="en-US" sz="4400">
              <a:latin typeface="Arial Black"/>
              <a:cs typeface="Arial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4514" y="3843218"/>
            <a:ext cx="1107996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>
                <a:latin typeface="Arial Black"/>
                <a:cs typeface="Arial Black"/>
              </a:rPr>
              <a:t>4.</a:t>
            </a:r>
            <a:endParaRPr lang="en-US" sz="7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8EFCDD-EE4E-1C46-8405-EACFCE2EF5E9}"/>
              </a:ext>
            </a:extLst>
          </p:cNvPr>
          <p:cNvSpPr txBox="1"/>
          <p:nvPr/>
        </p:nvSpPr>
        <p:spPr>
          <a:xfrm>
            <a:off x="1135391" y="7086271"/>
            <a:ext cx="4587217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rgbClr val="002060"/>
                </a:solidFill>
                <a:latin typeface="Arial Black"/>
                <a:cs typeface="Arial Black"/>
              </a:rPr>
              <a:t>Breve lectura 2-3 páginas </a:t>
            </a:r>
          </a:p>
          <a:p>
            <a:pPr algn="ctr"/>
            <a:r>
              <a:rPr lang="en-US">
                <a:solidFill>
                  <a:srgbClr val="002060"/>
                </a:solidFill>
                <a:latin typeface="Arial Black"/>
                <a:cs typeface="Arial Black"/>
              </a:rPr>
              <a:t>sobre el tema del día</a:t>
            </a:r>
            <a:endParaRPr lang="en-US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64AE4F7-EE1D-9C43-8C15-0B2984D17E42}"/>
                  </a:ext>
                </a:extLst>
              </p14:cNvPr>
              <p14:cNvContentPartPr/>
              <p14:nvPr/>
            </p14:nvContentPartPr>
            <p14:xfrm>
              <a:off x="1626480" y="1108350"/>
              <a:ext cx="878760" cy="891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64AE4F7-EE1D-9C43-8C15-0B2984D17E4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3840" y="1045710"/>
                <a:ext cx="1004400" cy="10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EAF81A-4F33-A144-9A30-EC3902879A65}"/>
                  </a:ext>
                </a:extLst>
              </p14:cNvPr>
              <p14:cNvContentPartPr/>
              <p14:nvPr/>
            </p14:nvContentPartPr>
            <p14:xfrm>
              <a:off x="1532160" y="1642230"/>
              <a:ext cx="420120" cy="389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EAF81A-4F33-A144-9A30-EC3902879A6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69160" y="1579230"/>
                <a:ext cx="545760" cy="51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2235A66-5AA5-E745-A478-E1C2E7AD5CEA}"/>
                  </a:ext>
                </a:extLst>
              </p14:cNvPr>
              <p14:cNvContentPartPr/>
              <p14:nvPr/>
            </p14:nvContentPartPr>
            <p14:xfrm>
              <a:off x="3226500" y="7939710"/>
              <a:ext cx="2232360" cy="65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2235A66-5AA5-E745-A478-E1C2E7AD5C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17860" y="7930710"/>
                <a:ext cx="2250000" cy="676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564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143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488" y="443132"/>
            <a:ext cx="5915025" cy="825773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00AAF-717D-2745-AC14-0B08B5704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96770"/>
            <a:ext cx="5584264" cy="65504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67ED6-E35C-3E4A-96BD-4FCDEC22FA32}"/>
              </a:ext>
            </a:extLst>
          </p:cNvPr>
          <p:cNvSpPr txBox="1"/>
          <p:nvPr/>
        </p:nvSpPr>
        <p:spPr>
          <a:xfrm>
            <a:off x="1348900" y="1065937"/>
            <a:ext cx="4289899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PDF (lectura)</a:t>
            </a:r>
          </a:p>
          <a:p>
            <a:pPr algn="ctr"/>
            <a:r>
              <a:rPr lang="en-US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en su GOOGLE DRIVE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974E2D-8525-E749-B854-097235C5A6EE}"/>
              </a:ext>
            </a:extLst>
          </p:cNvPr>
          <p:cNvSpPr txBox="1"/>
          <p:nvPr/>
        </p:nvSpPr>
        <p:spPr>
          <a:xfrm>
            <a:off x="1142999" y="7675937"/>
            <a:ext cx="4648201" cy="83099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Ud. puede leer esta lectura </a:t>
            </a:r>
          </a:p>
          <a:p>
            <a:pPr algn="ctr"/>
            <a:r>
              <a:rPr lang="en-US" b="1" u="sng"/>
              <a:t>DESPUÉS</a:t>
            </a:r>
            <a:r>
              <a:rPr lang="en-US"/>
              <a:t> de la lección de hoy</a:t>
            </a:r>
          </a:p>
        </p:txBody>
      </p:sp>
    </p:spTree>
    <p:extLst>
      <p:ext uri="{BB962C8B-B14F-4D97-AF65-F5344CB8AC3E}">
        <p14:creationId xmlns:p14="http://schemas.microsoft.com/office/powerpoint/2010/main" val="2574424592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143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488" y="443132"/>
            <a:ext cx="5915025" cy="825773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B4E56B-65BD-194C-BEFA-531C7823D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92" y="1090102"/>
            <a:ext cx="5657700" cy="6963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558960-70D6-AA47-BC78-655C8F071540}"/>
              </a:ext>
            </a:extLst>
          </p:cNvPr>
          <p:cNvSpPr txBox="1"/>
          <p:nvPr/>
        </p:nvSpPr>
        <p:spPr>
          <a:xfrm>
            <a:off x="2667000" y="859269"/>
            <a:ext cx="1309974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Ejemplo:</a:t>
            </a:r>
          </a:p>
        </p:txBody>
      </p:sp>
    </p:spTree>
    <p:extLst>
      <p:ext uri="{BB962C8B-B14F-4D97-AF65-F5344CB8AC3E}">
        <p14:creationId xmlns:p14="http://schemas.microsoft.com/office/powerpoint/2010/main" val="2390654481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338636838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364972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6477000"/>
            <a:ext cx="6172200" cy="2514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Arial Black"/>
              <a:cs typeface="Arial Black"/>
            </a:endParaRPr>
          </a:p>
          <a:p>
            <a:r>
              <a:rPr lang="en-US" sz="4400">
                <a:latin typeface="Arial Black"/>
                <a:cs typeface="Arial Black"/>
              </a:rPr>
              <a:t>Un primer "test"</a:t>
            </a:r>
            <a:endParaRPr kumimoji="0" 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28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48" y="152400"/>
            <a:ext cx="6930957" cy="723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6200" y="4648200"/>
            <a:ext cx="7010400" cy="267765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B3B3B3"/>
                </a:solidFill>
                <a:latin typeface="Arial Black"/>
                <a:cs typeface="Arial Black"/>
              </a:rPr>
              <a:t>¿Tienes tú </a:t>
            </a:r>
          </a:p>
          <a:p>
            <a:pPr algn="ctr"/>
            <a:r>
              <a:rPr lang="en-US" sz="6600">
                <a:solidFill>
                  <a:srgbClr val="B3B3B3"/>
                </a:solidFill>
                <a:latin typeface="Arial Black"/>
                <a:cs typeface="Arial Black"/>
              </a:rPr>
              <a:t>acento extranjero?</a:t>
            </a:r>
          </a:p>
        </p:txBody>
      </p:sp>
    </p:spTree>
    <p:extLst>
      <p:ext uri="{BB962C8B-B14F-4D97-AF65-F5344CB8AC3E}">
        <p14:creationId xmlns:p14="http://schemas.microsoft.com/office/powerpoint/2010/main" val="2159764161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48" y="152400"/>
            <a:ext cx="6930957" cy="723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6200" y="4648200"/>
            <a:ext cx="7010400" cy="267765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B3B3B3"/>
                </a:solidFill>
                <a:latin typeface="Arial Black"/>
                <a:cs typeface="Arial Black"/>
              </a:rPr>
              <a:t>¿Tengo yo</a:t>
            </a:r>
          </a:p>
          <a:p>
            <a:pPr algn="ctr"/>
            <a:r>
              <a:rPr lang="en-US" sz="6600">
                <a:solidFill>
                  <a:srgbClr val="B3B3B3"/>
                </a:solidFill>
                <a:latin typeface="Arial Black"/>
                <a:cs typeface="Arial Black"/>
              </a:rPr>
              <a:t>acento extranjero?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7180129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2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38400" y="4953000"/>
            <a:ext cx="145401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sz="5400">
                <a:solidFill>
                  <a:srgbClr val="000000"/>
                </a:solidFill>
              </a:rPr>
              <a:t>0-10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50004" y="6096000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7" name="Bent Arrow 16"/>
          <p:cNvSpPr/>
          <p:nvPr/>
        </p:nvSpPr>
        <p:spPr bwMode="auto">
          <a:xfrm rot="16200000">
            <a:off x="1562100" y="4838700"/>
            <a:ext cx="914400" cy="685800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9679FE-8D89-F446-8910-73D73EADE126}"/>
              </a:ext>
            </a:extLst>
          </p:cNvPr>
          <p:cNvSpPr txBox="1"/>
          <p:nvPr/>
        </p:nvSpPr>
        <p:spPr>
          <a:xfrm>
            <a:off x="2715343" y="1052279"/>
            <a:ext cx="713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zero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3C6ECE-B74A-0246-8D7E-0E7AB7B7FC59}"/>
              </a:ext>
            </a:extLst>
          </p:cNvPr>
          <p:cNvSpPr txBox="1"/>
          <p:nvPr/>
        </p:nvSpPr>
        <p:spPr>
          <a:xfrm>
            <a:off x="4495802" y="3956738"/>
            <a:ext cx="22525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¿Dónde estoy yo</a:t>
            </a:r>
          </a:p>
          <a:p>
            <a:r>
              <a:rPr lang="en-US"/>
              <a:t>en esta escala?</a:t>
            </a:r>
          </a:p>
        </p:txBody>
      </p:sp>
    </p:spTree>
    <p:extLst>
      <p:ext uri="{BB962C8B-B14F-4D97-AF65-F5344CB8AC3E}">
        <p14:creationId xmlns:p14="http://schemas.microsoft.com/office/powerpoint/2010/main" val="21836603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0064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50359" y="4336544"/>
            <a:ext cx="5262082" cy="10156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>
                <a:latin typeface="Arial Black"/>
                <a:cs typeface="Arial Black"/>
              </a:rPr>
              <a:t>TEMAS HOY</a:t>
            </a:r>
            <a:endParaRPr lang="en-US" sz="60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519BB2D-CAFF-B94A-815D-6F61D8B72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"/>
            <a:ext cx="6858000" cy="1754326"/>
          </a:xfrm>
          <a:prstGeom prst="rect">
            <a:avLst/>
          </a:prstGeom>
          <a:solidFill>
            <a:srgbClr val="7A7A7A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5EF96D-06F1-D944-A862-3A59D776F983}"/>
              </a:ext>
            </a:extLst>
          </p:cNvPr>
          <p:cNvSpPr txBox="1"/>
          <p:nvPr/>
        </p:nvSpPr>
        <p:spPr>
          <a:xfrm>
            <a:off x="129639" y="6114633"/>
            <a:ext cx="3276600" cy="255454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60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¿Cómo funcionará la Clínica?</a:t>
            </a:r>
          </a:p>
          <a:p>
            <a:pPr algn="ctr"/>
            <a:endParaRPr lang="en-US" sz="18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0A3620-E007-D44C-BAFC-3F0B5D0D0063}"/>
              </a:ext>
            </a:extLst>
          </p:cNvPr>
          <p:cNvSpPr txBox="1"/>
          <p:nvPr/>
        </p:nvSpPr>
        <p:spPr>
          <a:xfrm>
            <a:off x="3505200" y="6114632"/>
            <a:ext cx="3276600" cy="2554545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rgbClr val="002060"/>
                </a:solidFill>
                <a:latin typeface="Arial Black"/>
                <a:cs typeface="Arial Black"/>
              </a:rPr>
              <a:t>Una primera lección para Uds.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240365-BD02-6F41-BF33-9082E00C1B2B}"/>
              </a:ext>
            </a:extLst>
          </p:cNvPr>
          <p:cNvSpPr txBox="1"/>
          <p:nvPr/>
        </p:nvSpPr>
        <p:spPr>
          <a:xfrm>
            <a:off x="1600200" y="5630702"/>
            <a:ext cx="458780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>
                <a:latin typeface="Arial Black" panose="020B0604020202020204" pitchFamily="34" charset="0"/>
                <a:cs typeface="Arial Black" panose="020B0604020202020204" pitchFamily="34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756853-1050-0141-8C99-762E138A3305}"/>
              </a:ext>
            </a:extLst>
          </p:cNvPr>
          <p:cNvSpPr txBox="1"/>
          <p:nvPr/>
        </p:nvSpPr>
        <p:spPr>
          <a:xfrm>
            <a:off x="4875220" y="5630701"/>
            <a:ext cx="458780" cy="584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24486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accel="50000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8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272740" y="5017382"/>
            <a:ext cx="633699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8000">
                <a:latin typeface="Arial Black"/>
                <a:cs typeface="Arial Black"/>
              </a:rPr>
              <a:t>Lección #1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-55974"/>
            <a:ext cx="1524000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n w="38100" cmpd="sng">
                <a:solidFill>
                  <a:srgbClr val="000000"/>
                </a:solidFill>
              </a:ln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5400" dirty="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615E3-6470-8849-80BB-D0C23904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7374588"/>
            <a:ext cx="6868886" cy="18103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731819-1EE7-D748-89EF-82179EBFD663}"/>
              </a:ext>
            </a:extLst>
          </p:cNvPr>
          <p:cNvSpPr txBox="1"/>
          <p:nvPr/>
        </p:nvSpPr>
        <p:spPr>
          <a:xfrm>
            <a:off x="5486400" y="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46423-77A4-AA4D-AFE9-F29BE1D78714}"/>
              </a:ext>
            </a:extLst>
          </p:cNvPr>
          <p:cNvSpPr txBox="1"/>
          <p:nvPr/>
        </p:nvSpPr>
        <p:spPr>
          <a:xfrm>
            <a:off x="2185607" y="6183881"/>
            <a:ext cx="2662909" cy="830997"/>
          </a:xfrm>
          <a:prstGeom prst="rect">
            <a:avLst/>
          </a:prstGeom>
          <a:solidFill>
            <a:srgbClr val="FFFF00"/>
          </a:solidFill>
          <a:ln w="60325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800" b="1" dirty="0">
                <a:solidFill>
                  <a:srgbClr val="530AF4"/>
                </a:solidFill>
              </a:rPr>
              <a:t>La schwa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1ABF6C-C33C-1540-8CDE-89379D3A27F3}"/>
                  </a:ext>
                </a:extLst>
              </p14:cNvPr>
              <p14:cNvContentPartPr/>
              <p14:nvPr/>
            </p14:nvContentPartPr>
            <p14:xfrm>
              <a:off x="5248875" y="6707997"/>
              <a:ext cx="573120" cy="229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1ABF6C-C33C-1540-8CDE-89379D3A27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85875" y="6645357"/>
                <a:ext cx="6987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F36A8CF-1173-2645-8F68-17C2FA8BD498}"/>
                  </a:ext>
                </a:extLst>
              </p14:cNvPr>
              <p14:cNvContentPartPr/>
              <p14:nvPr/>
            </p14:nvContentPartPr>
            <p14:xfrm>
              <a:off x="5734875" y="6379677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F36A8CF-1173-2645-8F68-17C2FA8BD49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71875" y="631703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F0933B4-500D-8B42-8AA1-6FB32F8F67C8}"/>
                  </a:ext>
                </a:extLst>
              </p14:cNvPr>
              <p14:cNvContentPartPr/>
              <p14:nvPr/>
            </p14:nvContentPartPr>
            <p14:xfrm>
              <a:off x="5285955" y="6364917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F0933B4-500D-8B42-8AA1-6FB32F8F67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22955" y="6301917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093077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6294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-12865" y="9212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413" y="7146353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603666" y="4740878"/>
            <a:ext cx="1775546" cy="1815882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8800"/>
              <a:t>ǝ</a:t>
            </a:r>
            <a:r>
              <a:rPr lang="en-US" sz="88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 sz="20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E3858B-4E54-584A-8B95-2A270ADD56EE}"/>
              </a:ext>
            </a:extLst>
          </p:cNvPr>
          <p:cNvSpPr txBox="1"/>
          <p:nvPr/>
        </p:nvSpPr>
        <p:spPr>
          <a:xfrm>
            <a:off x="4431662" y="5242038"/>
            <a:ext cx="1329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Símbolo fonético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-10886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the-dying-valentine-gode-dare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6873342" cy="4800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4182" y="607290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319EE6-574E-154A-A34E-ECFB20893A58}"/>
              </a:ext>
            </a:extLst>
          </p:cNvPr>
          <p:cNvSpPr txBox="1"/>
          <p:nvPr/>
        </p:nvSpPr>
        <p:spPr>
          <a:xfrm>
            <a:off x="2020191" y="5108292"/>
            <a:ext cx="3411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La muerte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6D2A2-9823-FF44-B4C2-4D9F1B29A294}"/>
              </a:ext>
            </a:extLst>
          </p:cNvPr>
          <p:cNvSpPr txBox="1"/>
          <p:nvPr/>
        </p:nvSpPr>
        <p:spPr>
          <a:xfrm>
            <a:off x="304800" y="7315200"/>
            <a:ext cx="63770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El ultimo sonido de su vida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8A52724-D47E-C541-BD0C-B6EF139E6FD1}"/>
                  </a:ext>
                </a:extLst>
              </p14:cNvPr>
              <p14:cNvContentPartPr/>
              <p14:nvPr/>
            </p14:nvContentPartPr>
            <p14:xfrm>
              <a:off x="5672969" y="2412837"/>
              <a:ext cx="706680" cy="46123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8A52724-D47E-C541-BD0C-B6EF139E6FD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09969" y="2350197"/>
                <a:ext cx="832320" cy="47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D5C0E6-E444-D94F-94CC-198EBA8DDEA4}"/>
                  </a:ext>
                </a:extLst>
              </p14:cNvPr>
              <p14:cNvContentPartPr/>
              <p14:nvPr/>
            </p14:nvContentPartPr>
            <p14:xfrm>
              <a:off x="2895209" y="2049597"/>
              <a:ext cx="360" cy="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D5C0E6-E444-D94F-94CC-198EBA8DDEA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32209" y="1986597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7F6069C-8261-694D-8FFC-ADEFAD94F3F6}"/>
                  </a:ext>
                </a:extLst>
              </p14:cNvPr>
              <p14:cNvContentPartPr/>
              <p14:nvPr/>
            </p14:nvContentPartPr>
            <p14:xfrm>
              <a:off x="3170969" y="1792197"/>
              <a:ext cx="84960" cy="1296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7F6069C-8261-694D-8FFC-ADEFAD94F3F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07969" y="1729197"/>
                <a:ext cx="210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3E8DD34-1DE4-CE4B-810B-9C1E45E1A1B2}"/>
                  </a:ext>
                </a:extLst>
              </p14:cNvPr>
              <p14:cNvContentPartPr/>
              <p14:nvPr/>
            </p14:nvContentPartPr>
            <p14:xfrm>
              <a:off x="3478409" y="1427157"/>
              <a:ext cx="168120" cy="194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3E8DD34-1DE4-CE4B-810B-9C1E45E1A1B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15769" y="1364517"/>
                <a:ext cx="2937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0EB524B-027D-EB4C-AD7E-22450606E148}"/>
                  </a:ext>
                </a:extLst>
              </p14:cNvPr>
              <p14:cNvContentPartPr/>
              <p14:nvPr/>
            </p14:nvContentPartPr>
            <p14:xfrm>
              <a:off x="3732209" y="949077"/>
              <a:ext cx="324360" cy="2736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0EB524B-027D-EB4C-AD7E-22450606E14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69569" y="886077"/>
                <a:ext cx="450000" cy="39924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 descr="schwa.png">
            <a:extLst>
              <a:ext uri="{FF2B5EF4-FFF2-40B4-BE49-F238E27FC236}">
                <a16:creationId xmlns:a16="http://schemas.microsoft.com/office/drawing/2014/main" id="{B0B57BA2-C70A-664C-B40E-F469B65102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969" y="-25119"/>
            <a:ext cx="2399145" cy="2399145"/>
          </a:xfrm>
          <a:prstGeom prst="rect">
            <a:avLst/>
          </a:prstGeom>
          <a:ln>
            <a:solidFill>
              <a:schemeClr val="bg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5CA63EDA-B46B-3048-9173-5E1E86658C49}"/>
                  </a:ext>
                </a:extLst>
              </p14:cNvPr>
              <p14:cNvContentPartPr/>
              <p14:nvPr/>
            </p14:nvContentPartPr>
            <p14:xfrm>
              <a:off x="4158809" y="413397"/>
              <a:ext cx="370080" cy="2998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5CA63EDA-B46B-3048-9173-5E1E86658C4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095809" y="350757"/>
                <a:ext cx="495720" cy="42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845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the-dying-valentine-gode-dar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6873342" cy="4800600"/>
          </a:xfrm>
          <a:prstGeom prst="rect">
            <a:avLst/>
          </a:prstGeom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81000"/>
            <a:ext cx="2399145" cy="2399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4182" y="607290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5194280"/>
            <a:ext cx="2699026" cy="341632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b="1"/>
              <a:t>Hol</a:t>
            </a:r>
            <a:r>
              <a:rPr lang="en-US" sz="7200" b="1">
                <a:solidFill>
                  <a:srgbClr val="FF0000"/>
                </a:solidFill>
              </a:rPr>
              <a:t>a</a:t>
            </a:r>
          </a:p>
          <a:p>
            <a:r>
              <a:rPr lang="en-US" sz="7200" b="1"/>
              <a:t>chic</a:t>
            </a:r>
            <a:r>
              <a:rPr lang="en-US" sz="7200" b="1">
                <a:solidFill>
                  <a:srgbClr val="FF0000"/>
                </a:solidFill>
              </a:rPr>
              <a:t>a</a:t>
            </a:r>
            <a:r>
              <a:rPr lang="en-US" sz="7200" b="1"/>
              <a:t> </a:t>
            </a:r>
          </a:p>
          <a:p>
            <a:r>
              <a:rPr lang="en-US" sz="7200" b="1"/>
              <a:t>bonit</a:t>
            </a:r>
            <a:r>
              <a:rPr lang="en-US" sz="7200" b="1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83099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4182" y="607290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5181600" cy="6771992"/>
          </a:xfrm>
          <a:prstGeom prst="rect">
            <a:avLst/>
          </a:prstGeom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Donut 3"/>
          <p:cNvSpPr/>
          <p:nvPr/>
        </p:nvSpPr>
        <p:spPr bwMode="auto">
          <a:xfrm>
            <a:off x="1752600" y="7315200"/>
            <a:ext cx="838200" cy="914400"/>
          </a:xfrm>
          <a:prstGeom prst="donut">
            <a:avLst/>
          </a:prstGeom>
          <a:solidFill>
            <a:srgbClr val="FF00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Donut 12"/>
          <p:cNvSpPr/>
          <p:nvPr/>
        </p:nvSpPr>
        <p:spPr bwMode="auto">
          <a:xfrm>
            <a:off x="4876800" y="6477000"/>
            <a:ext cx="838200" cy="914400"/>
          </a:xfrm>
          <a:prstGeom prst="donut">
            <a:avLst/>
          </a:prstGeom>
          <a:solidFill>
            <a:srgbClr val="FFFF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Donut 13"/>
          <p:cNvSpPr/>
          <p:nvPr/>
        </p:nvSpPr>
        <p:spPr bwMode="auto">
          <a:xfrm>
            <a:off x="3810000" y="7620000"/>
            <a:ext cx="838200" cy="914400"/>
          </a:xfrm>
          <a:prstGeom prst="donut">
            <a:avLst/>
          </a:prstGeom>
          <a:solidFill>
            <a:srgbClr val="FF00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Donut 14"/>
          <p:cNvSpPr/>
          <p:nvPr/>
        </p:nvSpPr>
        <p:spPr bwMode="auto">
          <a:xfrm>
            <a:off x="4343400" y="7162800"/>
            <a:ext cx="838200" cy="914400"/>
          </a:xfrm>
          <a:prstGeom prst="donut">
            <a:avLst/>
          </a:prstGeom>
          <a:solidFill>
            <a:srgbClr val="FFFF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4572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click 4x</a:t>
            </a:r>
          </a:p>
        </p:txBody>
      </p:sp>
    </p:spTree>
    <p:extLst>
      <p:ext uri="{BB962C8B-B14F-4D97-AF65-F5344CB8AC3E}">
        <p14:creationId xmlns:p14="http://schemas.microsoft.com/office/powerpoint/2010/main" val="59894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7" y="35052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 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53070" y="6477000"/>
            <a:ext cx="6161062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¿Qué es</a:t>
            </a:r>
          </a:p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una schwa?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15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C00FB"/>
                </a:solidFill>
                <a:latin typeface="Arial Black" charset="0"/>
              </a:rPr>
              <a:t>= sonido</a:t>
            </a:r>
          </a:p>
          <a:p>
            <a:pPr algn="ctr"/>
            <a:r>
              <a:rPr lang="en-US" sz="6000">
                <a:solidFill>
                  <a:srgbClr val="FF0000"/>
                </a:solidFill>
                <a:latin typeface="Arial Black" charset="0"/>
              </a:rPr>
              <a:t>INACENTUADO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('unstressed')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 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15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the 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54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246221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sev 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e 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n</a:t>
            </a:r>
          </a:p>
          <a:p>
            <a:pPr algn="ctr"/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97F7196-6020-1B4C-A2D0-971D68184CC9}"/>
                  </a:ext>
                </a:extLst>
              </p14:cNvPr>
              <p14:cNvContentPartPr/>
              <p14:nvPr/>
            </p14:nvContentPartPr>
            <p14:xfrm rot="8597497">
              <a:off x="2993378" y="5856954"/>
              <a:ext cx="1809000" cy="2202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97F7196-6020-1B4C-A2D0-971D68184C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8597497">
                <a:off x="2867018" y="5730594"/>
                <a:ext cx="2061720" cy="24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A7040C3-8A42-A347-99F5-51477C9A54C9}"/>
                  </a:ext>
                </a:extLst>
              </p14:cNvPr>
              <p14:cNvContentPartPr/>
              <p14:nvPr/>
            </p14:nvContentPartPr>
            <p14:xfrm>
              <a:off x="3465630" y="4171320"/>
              <a:ext cx="479160" cy="1176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A7040C3-8A42-A347-99F5-51477C9A54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02990" y="4108320"/>
                <a:ext cx="604800" cy="13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90DC4D-278C-674F-AE4B-CCABC6A83096}"/>
                  </a:ext>
                </a:extLst>
              </p14:cNvPr>
              <p14:cNvContentPartPr/>
              <p14:nvPr/>
            </p14:nvContentPartPr>
            <p14:xfrm>
              <a:off x="4059270" y="4169880"/>
              <a:ext cx="625680" cy="11448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90DC4D-278C-674F-AE4B-CCABC6A8309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96270" y="4107240"/>
                <a:ext cx="751320" cy="1270440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663CEFA6-EB69-EB44-8815-BE08C57E298F}"/>
              </a:ext>
            </a:extLst>
          </p:cNvPr>
          <p:cNvSpPr txBox="1"/>
          <p:nvPr/>
        </p:nvSpPr>
        <p:spPr>
          <a:xfrm>
            <a:off x="194465" y="4190083"/>
            <a:ext cx="736099" cy="369332"/>
          </a:xfrm>
          <a:prstGeom prst="rect">
            <a:avLst/>
          </a:prstGeom>
          <a:solidFill>
            <a:schemeClr val="bg1"/>
          </a:solidFill>
          <a:ln>
            <a:solidFill>
              <a:srgbClr val="CC0066"/>
            </a:solidFill>
          </a:ln>
        </p:spPr>
        <p:txBody>
          <a:bodyPr wrap="none" rtlCol="0">
            <a:spAutoFit/>
          </a:bodyPr>
          <a:lstStyle/>
          <a:p>
            <a:r>
              <a:rPr lang="en-US" sz="1800"/>
              <a:t>inglés</a:t>
            </a:r>
          </a:p>
        </p:txBody>
      </p:sp>
    </p:spTree>
    <p:extLst>
      <p:ext uri="{BB962C8B-B14F-4D97-AF65-F5344CB8AC3E}">
        <p14:creationId xmlns:p14="http://schemas.microsoft.com/office/powerpoint/2010/main" val="246553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43444" y="4450354"/>
            <a:ext cx="7086600" cy="221599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3800">
                <a:solidFill>
                  <a:srgbClr val="C00000"/>
                </a:solidFill>
                <a:latin typeface="Arial Black" charset="0"/>
              </a:rPr>
              <a:t>eleven</a:t>
            </a:r>
            <a:endParaRPr lang="en-US" sz="6600">
              <a:solidFill>
                <a:srgbClr val="C00000"/>
              </a:solidFill>
            </a:endParaRPr>
          </a:p>
        </p:txBody>
      </p:sp>
      <p:sp>
        <p:nvSpPr>
          <p:cNvPr id="2" name="24-Point Star 1"/>
          <p:cNvSpPr/>
          <p:nvPr/>
        </p:nvSpPr>
        <p:spPr bwMode="auto">
          <a:xfrm>
            <a:off x="838200" y="4288"/>
            <a:ext cx="5181600" cy="4343400"/>
          </a:xfrm>
          <a:prstGeom prst="star24">
            <a:avLst/>
          </a:prstGeom>
          <a:solidFill>
            <a:srgbClr val="FFFF00"/>
          </a:solidFill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>
                <a:latin typeface="Arial Black"/>
                <a:cs typeface="Arial Black"/>
              </a:rPr>
              <a:t>¿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Dónde</a:t>
            </a:r>
            <a:r>
              <a:rPr lang="en-US" sz="4800">
                <a:latin typeface="Arial Black"/>
                <a:cs typeface="Arial Black"/>
              </a:rPr>
              <a:t> está la schwa?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4419600" y="8001000"/>
            <a:ext cx="1905000" cy="11430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Respuesta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7D91D3-F26F-A944-B535-CDC123DF07C9}"/>
              </a:ext>
            </a:extLst>
          </p:cNvPr>
          <p:cNvSpPr txBox="1"/>
          <p:nvPr/>
        </p:nvSpPr>
        <p:spPr>
          <a:xfrm>
            <a:off x="2490643" y="6369381"/>
            <a:ext cx="1742785" cy="3154710"/>
          </a:xfrm>
          <a:prstGeom prst="rect">
            <a:avLst/>
          </a:prstGeom>
          <a:solidFill>
            <a:srgbClr val="66FFFF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9900" b="1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7117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1673" y="3632386"/>
            <a:ext cx="7086600" cy="287771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115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lev</a:t>
            </a:r>
            <a:r>
              <a:rPr lang="en-US" sz="115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115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n</a:t>
            </a:r>
            <a:endParaRPr lang="en-US" sz="8800">
              <a:solidFill>
                <a:schemeClr val="accent6">
                  <a:lumMod val="60000"/>
                  <a:lumOff val="40000"/>
                </a:schemeClr>
              </a:solidFill>
              <a:latin typeface="Arial Black" charset="0"/>
            </a:endParaRPr>
          </a:p>
          <a:p>
            <a:pPr algn="ctr"/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B6A5330-512D-0D4B-95DD-FF2DBD0F465B}"/>
                  </a:ext>
                </a:extLst>
              </p14:cNvPr>
              <p14:cNvContentPartPr/>
              <p14:nvPr/>
            </p14:nvContentPartPr>
            <p14:xfrm rot="8597497">
              <a:off x="259941" y="5806771"/>
              <a:ext cx="1809000" cy="2202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B6A5330-512D-0D4B-95DD-FF2DBD0F465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8597497">
                <a:off x="133581" y="5680411"/>
                <a:ext cx="2061720" cy="24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1D81002-CF44-524F-9C2D-53A7284724AE}"/>
                  </a:ext>
                </a:extLst>
              </p14:cNvPr>
              <p14:cNvContentPartPr/>
              <p14:nvPr/>
            </p14:nvContentPartPr>
            <p14:xfrm rot="8597497">
              <a:off x="3547428" y="5793885"/>
              <a:ext cx="1809000" cy="2202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1D81002-CF44-524F-9C2D-53A7284724A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8597497">
                <a:off x="3421068" y="5667525"/>
                <a:ext cx="2061720" cy="245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090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54000" y="4428176"/>
            <a:ext cx="7086600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rgbClr val="C00000"/>
                </a:solidFill>
                <a:latin typeface="Arial Black" charset="0"/>
              </a:rPr>
              <a:t>history</a:t>
            </a:r>
            <a:endParaRPr lang="en-US" sz="6600">
              <a:solidFill>
                <a:srgbClr val="C00000"/>
              </a:solidFill>
            </a:endParaRPr>
          </a:p>
        </p:txBody>
      </p:sp>
      <p:sp>
        <p:nvSpPr>
          <p:cNvPr id="21" name="24-Point Star 20">
            <a:extLst>
              <a:ext uri="{FF2B5EF4-FFF2-40B4-BE49-F238E27FC236}">
                <a16:creationId xmlns:a16="http://schemas.microsoft.com/office/drawing/2014/main" id="{B77EF329-906A-864C-9291-3EA1BAACA08A}"/>
              </a:ext>
            </a:extLst>
          </p:cNvPr>
          <p:cNvSpPr/>
          <p:nvPr/>
        </p:nvSpPr>
        <p:spPr bwMode="auto">
          <a:xfrm>
            <a:off x="838200" y="4288"/>
            <a:ext cx="5181600" cy="4343400"/>
          </a:xfrm>
          <a:prstGeom prst="star24">
            <a:avLst/>
          </a:prstGeom>
          <a:solidFill>
            <a:srgbClr val="FFFF00"/>
          </a:solidFill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>
                <a:latin typeface="Arial Black"/>
                <a:cs typeface="Arial Black"/>
              </a:rPr>
              <a:t>¿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Dónde</a:t>
            </a:r>
            <a:r>
              <a:rPr lang="en-US" sz="4800">
                <a:latin typeface="Arial Black"/>
                <a:cs typeface="Arial Black"/>
              </a:rPr>
              <a:t> está la schwa?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225E7E9-EE09-4C40-B122-1583FC5FB33D}"/>
              </a:ext>
            </a:extLst>
          </p:cNvPr>
          <p:cNvSpPr txBox="1"/>
          <p:nvPr/>
        </p:nvSpPr>
        <p:spPr>
          <a:xfrm>
            <a:off x="2490643" y="6369381"/>
            <a:ext cx="1742785" cy="3154710"/>
          </a:xfrm>
          <a:prstGeom prst="rect">
            <a:avLst/>
          </a:prstGeom>
          <a:solidFill>
            <a:srgbClr val="66FFFF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9900" b="1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?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D399CB3E-643A-6C4D-8C59-3390F6C4AE1C}"/>
              </a:ext>
            </a:extLst>
          </p:cNvPr>
          <p:cNvSpPr/>
          <p:nvPr/>
        </p:nvSpPr>
        <p:spPr bwMode="auto">
          <a:xfrm>
            <a:off x="4240355" y="8013300"/>
            <a:ext cx="1905000" cy="11430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27246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3221371"/>
            <a:ext cx="7086600" cy="309315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H</a:t>
            </a:r>
            <a:r>
              <a:rPr lang="en-US" sz="11500" u="sng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i</a:t>
            </a:r>
            <a:r>
              <a:rPr lang="en-US" sz="115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st</a:t>
            </a:r>
            <a:r>
              <a:rPr lang="en-US" sz="11500">
                <a:solidFill>
                  <a:srgbClr val="FF0000"/>
                </a:solidFill>
                <a:latin typeface="Arial Black" charset="0"/>
              </a:rPr>
              <a:t>o</a:t>
            </a:r>
            <a:r>
              <a:rPr lang="en-US" sz="115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ry</a:t>
            </a:r>
          </a:p>
          <a:p>
            <a:pPr algn="ctr"/>
            <a:endParaRPr lang="en-US" sz="80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EA8CF2A-1147-184E-B4B2-A46CD0CDF3C6}"/>
                  </a:ext>
                </a:extLst>
              </p14:cNvPr>
              <p14:cNvContentPartPr/>
              <p14:nvPr/>
            </p14:nvContentPartPr>
            <p14:xfrm rot="8597497">
              <a:off x="3190409" y="5287688"/>
              <a:ext cx="1809000" cy="2202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EA8CF2A-1147-184E-B4B2-A46CD0CDF3C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8597497">
                <a:off x="3064049" y="5161328"/>
                <a:ext cx="2061720" cy="2454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873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898571" y="5664200"/>
            <a:ext cx="1428750" cy="609600"/>
          </a:xfrm>
        </p:spPr>
        <p:txBody>
          <a:bodyPr/>
          <a:lstStyle/>
          <a:p>
            <a:fld id="{7042F9FD-3293-CC45-8FE3-F609719E6D4E}" type="slidenum">
              <a:rPr lang="en-US" b="1">
                <a:latin typeface="Arial Black" panose="020B0604020202020204" pitchFamily="34" charset="0"/>
                <a:cs typeface="Arial Black" panose="020B0604020202020204" pitchFamily="34" charset="0"/>
              </a:rPr>
              <a:pPr/>
              <a:t>69</a:t>
            </a:fld>
            <a:endParaRPr lang="en-US" b="1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77506" name="Text Box 2"/>
          <p:cNvSpPr txBox="1">
            <a:spLocks noChangeArrowheads="1"/>
          </p:cNvSpPr>
          <p:nvPr/>
        </p:nvSpPr>
        <p:spPr bwMode="auto">
          <a:xfrm>
            <a:off x="1043752" y="3276600"/>
            <a:ext cx="4823565" cy="187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8000" b="1">
                <a:latin typeface="Arial Black" panose="020B0604020202020204" pitchFamily="34" charset="0"/>
                <a:cs typeface="Arial Black" panose="020B0604020202020204" pitchFamily="34" charset="0"/>
              </a:rPr>
              <a:t>schwa =</a:t>
            </a:r>
            <a:endParaRPr lang="en-US" sz="4400" b="1"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/>
            <a:r>
              <a:rPr lang="en-US" sz="3600" b="1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</p:txBody>
      </p:sp>
      <p:sp>
        <p:nvSpPr>
          <p:cNvPr id="277509" name="Rectangle 5"/>
          <p:cNvSpPr>
            <a:spLocks noChangeArrowheads="1"/>
          </p:cNvSpPr>
          <p:nvPr/>
        </p:nvSpPr>
        <p:spPr bwMode="auto">
          <a:xfrm>
            <a:off x="-16329" y="4540250"/>
            <a:ext cx="6858000" cy="2677656"/>
          </a:xfrm>
          <a:prstGeom prst="rect">
            <a:avLst/>
          </a:prstGeom>
          <a:solidFill>
            <a:srgbClr val="FF008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b="1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Sonido siempre </a:t>
            </a:r>
            <a:r>
              <a:rPr lang="en-US" sz="7200" b="1" u="sng">
                <a:solidFill>
                  <a:srgbClr val="FFF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in</a:t>
            </a:r>
            <a:r>
              <a:rPr lang="en-US" sz="7200" b="1">
                <a:solidFill>
                  <a:srgbClr val="FFF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acentuado</a:t>
            </a:r>
            <a:r>
              <a:rPr lang="en-US" sz="4800" b="1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(</a:t>
            </a:r>
            <a:r>
              <a:rPr lang="en-US" sz="4800" b="1" u="sng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un</a:t>
            </a:r>
            <a:r>
              <a:rPr lang="en-US" sz="4800" b="1">
                <a:solidFill>
                  <a:schemeClr val="accent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stressed)</a:t>
            </a:r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1976298" y="7673577"/>
            <a:ext cx="285206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 b="1" u="sng">
                <a:solidFill>
                  <a:srgbClr val="FF008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</a:t>
            </a:r>
            <a:r>
              <a:rPr lang="en-US" sz="7200" b="1">
                <a:latin typeface="Arial Black" panose="020B0604020202020204" pitchFamily="34" charset="0"/>
                <a:cs typeface="Arial Black" panose="020B0604020202020204" pitchFamily="34" charset="0"/>
              </a:rPr>
              <a:t>nit</a:t>
            </a:r>
            <a:r>
              <a:rPr lang="en-US" sz="7200" b="1" u="sng">
                <a:solidFill>
                  <a:srgbClr val="FF008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</a:t>
            </a:r>
            <a:endParaRPr lang="en-US" sz="7200" b="1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066800"/>
            <a:ext cx="6841678" cy="144655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latin typeface="Arial Black" panose="020B0604020202020204" pitchFamily="34" charset="0"/>
                <a:cs typeface="Arial Black" panose="020B0604020202020204" pitchFamily="34" charset="0"/>
              </a:rPr>
              <a:t>¡Recuerde!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DC9CB8-5255-7D4B-BAAC-85C732D25139}"/>
              </a:ext>
            </a:extLst>
          </p:cNvPr>
          <p:cNvSpPr txBox="1"/>
          <p:nvPr/>
        </p:nvSpPr>
        <p:spPr>
          <a:xfrm>
            <a:off x="801998" y="7477035"/>
            <a:ext cx="120097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español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3D7B18-ED55-7D46-922B-E2C82A515BDC}"/>
              </a:ext>
            </a:extLst>
          </p:cNvPr>
          <p:cNvSpPr txBox="1"/>
          <p:nvPr/>
        </p:nvSpPr>
        <p:spPr>
          <a:xfrm>
            <a:off x="4729302" y="7477035"/>
            <a:ext cx="99578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inglés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70F6F5-40D3-B445-B6B2-90F48F2530D6}"/>
              </a:ext>
            </a:extLst>
          </p:cNvPr>
          <p:cNvCxnSpPr/>
          <p:nvPr/>
        </p:nvCxnSpPr>
        <p:spPr bwMode="auto">
          <a:xfrm>
            <a:off x="2209800" y="7707867"/>
            <a:ext cx="2286000" cy="0"/>
          </a:xfrm>
          <a:prstGeom prst="straightConnector1">
            <a:avLst/>
          </a:prstGeom>
          <a:solidFill>
            <a:schemeClr val="accent1"/>
          </a:solidFill>
          <a:ln w="730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8519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9" grpId="0" build="p" autoUpdateAnimBg="0" advAuto="200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7307759"/>
            <a:ext cx="2396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Arial Black"/>
                <a:cs typeface="Arial Black"/>
              </a:rPr>
              <a:t>Joseph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381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Joseph</a:t>
            </a:r>
          </a:p>
        </p:txBody>
      </p:sp>
      <p:sp>
        <p:nvSpPr>
          <p:cNvPr id="2" name="Donut 1"/>
          <p:cNvSpPr/>
          <p:nvPr/>
        </p:nvSpPr>
        <p:spPr bwMode="auto">
          <a:xfrm>
            <a:off x="1676400" y="3352800"/>
            <a:ext cx="5562600" cy="6858000"/>
          </a:xfrm>
          <a:prstGeom prst="donut">
            <a:avLst>
              <a:gd name="adj" fmla="val 13206"/>
            </a:avLst>
          </a:prstGeom>
          <a:solidFill>
            <a:srgbClr val="FFFF0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22120" y="1923446"/>
            <a:ext cx="4108369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n>
                  <a:solidFill>
                    <a:srgbClr val="FFFFFF"/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Universidad de </a:t>
            </a:r>
          </a:p>
          <a:p>
            <a:pPr algn="ctr"/>
            <a:r>
              <a:rPr lang="en-US" sz="3600">
                <a:ln>
                  <a:solidFill>
                    <a:srgbClr val="FFFFFF"/>
                  </a:solidFill>
                </a:ln>
                <a:solidFill>
                  <a:srgbClr val="FFFF00"/>
                </a:solidFill>
                <a:latin typeface="Arial Black"/>
                <a:cs typeface="Arial Black"/>
              </a:rPr>
              <a:t>RUTGERS</a:t>
            </a:r>
            <a:endParaRPr lang="en-US" sz="3600">
              <a:ln>
                <a:solidFill>
                  <a:srgbClr val="FFFFFF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270109-B38E-0146-AE35-9FB9FDDFF523}"/>
              </a:ext>
            </a:extLst>
          </p:cNvPr>
          <p:cNvSpPr txBox="1"/>
          <p:nvPr/>
        </p:nvSpPr>
        <p:spPr>
          <a:xfrm>
            <a:off x="2466251" y="163947"/>
            <a:ext cx="202010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Los directores:</a:t>
            </a:r>
          </a:p>
        </p:txBody>
      </p:sp>
    </p:spTree>
    <p:extLst>
      <p:ext uri="{BB962C8B-B14F-4D97-AF65-F5344CB8AC3E}">
        <p14:creationId xmlns:p14="http://schemas.microsoft.com/office/powerpoint/2010/main" val="11489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093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¡Evite!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860997" y="6477000"/>
            <a:ext cx="5545208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schwa?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4876800" y="7772400"/>
            <a:ext cx="1447800" cy="1066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A4DB4-3996-A040-A0B9-E49D47E07B0D}"/>
              </a:ext>
            </a:extLst>
          </p:cNvPr>
          <p:cNvSpPr txBox="1"/>
          <p:nvPr/>
        </p:nvSpPr>
        <p:spPr>
          <a:xfrm>
            <a:off x="2438400" y="325904"/>
            <a:ext cx="2159566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/>
              <a:t>Ejericicios</a:t>
            </a:r>
          </a:p>
        </p:txBody>
      </p:sp>
    </p:spTree>
    <p:extLst>
      <p:ext uri="{BB962C8B-B14F-4D97-AF65-F5344CB8AC3E}">
        <p14:creationId xmlns:p14="http://schemas.microsoft.com/office/powerpoint/2010/main" val="243214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>
            <a:extLst>
              <a:ext uri="{FF2B5EF4-FFF2-40B4-BE49-F238E27FC236}">
                <a16:creationId xmlns:a16="http://schemas.microsoft.com/office/drawing/2014/main" id="{5E68AF2B-0816-3643-8406-FF4C50B41E0E}"/>
              </a:ext>
            </a:extLst>
          </p:cNvPr>
          <p:cNvSpPr/>
          <p:nvPr/>
        </p:nvSpPr>
        <p:spPr bwMode="auto">
          <a:xfrm>
            <a:off x="0" y="1943100"/>
            <a:ext cx="6629400" cy="52578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b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Practique y </a:t>
            </a:r>
            <a:r>
              <a:rPr kumimoji="0" lang="en-US" sz="5400" b="1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articule</a:t>
            </a:r>
            <a:r>
              <a:rPr kumimoji="0" lang="en-US" sz="5400" b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  conmigo</a:t>
            </a:r>
            <a:endParaRPr kumimoji="0" lang="en-US" sz="5400" b="1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364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9F1907-3BE6-BF43-AE69-14373790F0F5}"/>
              </a:ext>
            </a:extLst>
          </p:cNvPr>
          <p:cNvSpPr txBox="1"/>
          <p:nvPr/>
        </p:nvSpPr>
        <p:spPr>
          <a:xfrm>
            <a:off x="609600" y="7620000"/>
            <a:ext cx="1838965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Anita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95CACF-0FFE-FE48-BE81-B6CA15CAF599}"/>
              </a:ext>
            </a:extLst>
          </p:cNvPr>
          <p:cNvSpPr txBox="1"/>
          <p:nvPr/>
        </p:nvSpPr>
        <p:spPr>
          <a:xfrm>
            <a:off x="2979330" y="7620000"/>
            <a:ext cx="364715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muchachita</a:t>
            </a:r>
          </a:p>
        </p:txBody>
      </p:sp>
    </p:spTree>
    <p:extLst>
      <p:ext uri="{BB962C8B-B14F-4D97-AF65-F5344CB8AC3E}">
        <p14:creationId xmlns:p14="http://schemas.microsoft.com/office/powerpoint/2010/main" val="237644580"/>
      </p:ext>
    </p:extLst>
  </p:cSld>
  <p:clrMapOvr>
    <a:masterClrMapping/>
  </p:clrMapOvr>
  <p:transition spd="slow"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>
            <a:extLst>
              <a:ext uri="{FF2B5EF4-FFF2-40B4-BE49-F238E27FC236}">
                <a16:creationId xmlns:a16="http://schemas.microsoft.com/office/drawing/2014/main" id="{401EFCAF-E061-C042-A525-BC039CCAFC5E}"/>
              </a:ext>
            </a:extLst>
          </p:cNvPr>
          <p:cNvSpPr/>
          <p:nvPr/>
        </p:nvSpPr>
        <p:spPr bwMode="auto">
          <a:xfrm>
            <a:off x="0" y="1143000"/>
            <a:ext cx="6096000" cy="2438400"/>
          </a:xfrm>
          <a:prstGeom prst="rightArrow">
            <a:avLst/>
          </a:prstGeom>
          <a:solidFill>
            <a:srgbClr val="530AF4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000" b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EJERCICIOS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E68AF2B-0816-3643-8406-FF4C50B41E0E}"/>
              </a:ext>
            </a:extLst>
          </p:cNvPr>
          <p:cNvSpPr/>
          <p:nvPr/>
        </p:nvSpPr>
        <p:spPr bwMode="auto">
          <a:xfrm>
            <a:off x="0" y="3930697"/>
            <a:ext cx="6629400" cy="35052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5400" b="1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Abra ahora el </a:t>
            </a:r>
            <a:r>
              <a:rPr kumimoji="0" lang="en-US" sz="5400" b="1" u="none" strike="noStrike" cap="none" normalizeH="0" baseline="0">
                <a:ln>
                  <a:noFill/>
                </a:ln>
                <a:solidFill>
                  <a:srgbClr val="FFFF00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Powerpoint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2EB57-AB95-8F46-85EE-C7CBE6271D44}"/>
              </a:ext>
            </a:extLst>
          </p:cNvPr>
          <p:cNvSpPr txBox="1"/>
          <p:nvPr/>
        </p:nvSpPr>
        <p:spPr>
          <a:xfrm>
            <a:off x="152400" y="3276600"/>
            <a:ext cx="23887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del Google Drive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CB5B83-5BCC-1342-A175-ED65AC1A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6444343"/>
            <a:ext cx="3525526" cy="198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2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872165-B3F5-3F47-83FA-EC743DCDC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1" y="2057400"/>
            <a:ext cx="6908802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386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525713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0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4589" y="7391400"/>
            <a:ext cx="20305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Armin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381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Armin</a:t>
            </a:r>
          </a:p>
        </p:txBody>
      </p:sp>
      <p:sp>
        <p:nvSpPr>
          <p:cNvPr id="2" name="Donut 1"/>
          <p:cNvSpPr/>
          <p:nvPr/>
        </p:nvSpPr>
        <p:spPr bwMode="auto">
          <a:xfrm>
            <a:off x="-79991" y="3219671"/>
            <a:ext cx="4270991" cy="6858000"/>
          </a:xfrm>
          <a:prstGeom prst="donut">
            <a:avLst>
              <a:gd name="adj" fmla="val 13206"/>
            </a:avLst>
          </a:prstGeom>
          <a:solidFill>
            <a:srgbClr val="FFFF0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72689" y="1923446"/>
            <a:ext cx="4407232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>
                <a:ln>
                  <a:solidFill>
                    <a:srgbClr val="FFFFFF"/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Universidad de </a:t>
            </a:r>
          </a:p>
          <a:p>
            <a:pPr algn="ctr"/>
            <a:r>
              <a:rPr lang="en-US" sz="3600">
                <a:ln>
                  <a:solidFill>
                    <a:srgbClr val="FFFFFF"/>
                  </a:solidFill>
                </a:ln>
                <a:solidFill>
                  <a:srgbClr val="FFFF00"/>
                </a:solidFill>
                <a:latin typeface="Arial Black"/>
                <a:cs typeface="Arial Black"/>
              </a:rPr>
              <a:t>California, Irvine</a:t>
            </a:r>
            <a:endParaRPr lang="en-US" sz="3600">
              <a:ln>
                <a:solidFill>
                  <a:srgbClr val="FFFFFF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937FA-5412-8549-AD8E-175E66F7E0AC}"/>
              </a:ext>
            </a:extLst>
          </p:cNvPr>
          <p:cNvSpPr txBox="1"/>
          <p:nvPr/>
        </p:nvSpPr>
        <p:spPr>
          <a:xfrm>
            <a:off x="2466251" y="163947"/>
            <a:ext cx="2020105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Los directores:</a:t>
            </a:r>
          </a:p>
        </p:txBody>
      </p:sp>
    </p:spTree>
    <p:extLst>
      <p:ext uri="{BB962C8B-B14F-4D97-AF65-F5344CB8AC3E}">
        <p14:creationId xmlns:p14="http://schemas.microsoft.com/office/powerpoint/2010/main" val="60971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6858000" cy="2568575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2112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0" y="4863551"/>
            <a:ext cx="7322837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Próxima Clínica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9083" y="4419600"/>
            <a:ext cx="1281120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20</a:t>
            </a:r>
            <a:r>
              <a:rPr lang="en-US" sz="3200">
                <a:solidFill>
                  <a:srgbClr val="FF0000"/>
                </a:solidFill>
                <a:latin typeface="Arial Black"/>
                <a:cs typeface="Arial Black"/>
              </a:rPr>
              <a:t>20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8013700"/>
            <a:ext cx="1143000" cy="113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1438" y="7066490"/>
            <a:ext cx="1986438" cy="211427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1284630">
            <a:off x="3657600" y="2057400"/>
            <a:ext cx="1676400" cy="1384995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Para todos los niveles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E441624-4606-F540-961F-BCA35587C851}"/>
                  </a:ext>
                </a:extLst>
              </p14:cNvPr>
              <p14:cNvContentPartPr/>
              <p14:nvPr/>
            </p14:nvContentPartPr>
            <p14:xfrm>
              <a:off x="2234057" y="7094186"/>
              <a:ext cx="1183320" cy="12092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E441624-4606-F540-961F-BCA35587C85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71057" y="7031546"/>
                <a:ext cx="1308960" cy="133488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F46D63A-8CFF-D642-9128-1E627F3BFE6C}"/>
              </a:ext>
            </a:extLst>
          </p:cNvPr>
          <p:cNvSpPr txBox="1"/>
          <p:nvPr/>
        </p:nvSpPr>
        <p:spPr>
          <a:xfrm>
            <a:off x="-81438" y="5958494"/>
            <a:ext cx="693943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b="1"/>
              <a:t>Lunes próximo </a:t>
            </a:r>
            <a:r>
              <a:rPr lang="en-US" sz="6600" b="1">
                <a:solidFill>
                  <a:srgbClr val="FF0000"/>
                </a:solidFill>
              </a:rPr>
              <a:t>5</a:t>
            </a:r>
            <a:r>
              <a:rPr lang="en-US" sz="6600" b="1"/>
              <a:t>:</a:t>
            </a:r>
            <a:r>
              <a:rPr lang="en-US" sz="6600" b="1">
                <a:solidFill>
                  <a:srgbClr val="FF0000"/>
                </a:solidFill>
              </a:rPr>
              <a:t>00</a:t>
            </a:r>
            <a:r>
              <a:rPr lang="en-US" sz="6600" b="1"/>
              <a:t> </a:t>
            </a:r>
            <a:r>
              <a:rPr lang="en-US" sz="3600" b="1"/>
              <a:t>pm </a:t>
            </a:r>
            <a:r>
              <a:rPr lang="en-US" sz="3600" b="1">
                <a:solidFill>
                  <a:srgbClr val="FF0000"/>
                </a:solidFill>
              </a:rPr>
              <a:t>EST</a:t>
            </a:r>
          </a:p>
        </p:txBody>
      </p:sp>
    </p:spTree>
    <p:extLst>
      <p:ext uri="{BB962C8B-B14F-4D97-AF65-F5344CB8AC3E}">
        <p14:creationId xmlns:p14="http://schemas.microsoft.com/office/powerpoint/2010/main" val="263621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4379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70047" y="4995208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58344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34589" y="7391400"/>
            <a:ext cx="20305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Armin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381000"/>
            <a:ext cx="5715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¿Quién soy?</a:t>
            </a:r>
          </a:p>
        </p:txBody>
      </p:sp>
      <p:sp>
        <p:nvSpPr>
          <p:cNvPr id="2" name="Donut 1"/>
          <p:cNvSpPr/>
          <p:nvPr/>
        </p:nvSpPr>
        <p:spPr bwMode="auto">
          <a:xfrm>
            <a:off x="-79991" y="3219671"/>
            <a:ext cx="5562600" cy="6858000"/>
          </a:xfrm>
          <a:prstGeom prst="donut">
            <a:avLst>
              <a:gd name="adj" fmla="val 13206"/>
            </a:avLst>
          </a:prstGeom>
          <a:solidFill>
            <a:srgbClr val="FFFF0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EAC645B-1C93-F449-AB41-20CACEC8E47C}"/>
                  </a:ext>
                </a:extLst>
              </p14:cNvPr>
              <p14:cNvContentPartPr/>
              <p14:nvPr/>
            </p14:nvContentPartPr>
            <p14:xfrm>
              <a:off x="3517817" y="7405586"/>
              <a:ext cx="2829960" cy="5734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EAC645B-1C93-F449-AB41-20CACEC8E47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55177" y="7342586"/>
                <a:ext cx="2955600" cy="69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621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807</Words>
  <Application>Microsoft Macintosh PowerPoint</Application>
  <PresentationFormat>On-screen Show (4:3)</PresentationFormat>
  <Paragraphs>379</Paragraphs>
  <Slides>86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Arial Black</vt:lpstr>
      <vt:lpstr>Calibri</vt:lpstr>
      <vt:lpstr>SILDoulos IPA93</vt:lpstr>
      <vt:lpstr>Simoncini Garamond Italic</vt:lpstr>
      <vt:lpstr>Times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Armin Schwegler</dc:creator>
  <cp:lastModifiedBy>Armin Schwegler</cp:lastModifiedBy>
  <cp:revision>48</cp:revision>
  <dcterms:created xsi:type="dcterms:W3CDTF">2020-07-03T14:07:48Z</dcterms:created>
  <dcterms:modified xsi:type="dcterms:W3CDTF">2020-07-06T18:59:31Z</dcterms:modified>
</cp:coreProperties>
</file>